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5" r:id="rId19"/>
    <p:sldId id="262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8955A6-009F-4DB9-9F75-58FDDF8C2A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C240E7-70C0-4E89-BD9A-A45658899A5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птекар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552" y="1285860"/>
            <a:ext cx="7304100" cy="50757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357166"/>
            <a:ext cx="83582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Фармацевт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чтальо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7314065" cy="4876044"/>
          </a:xfrm>
        </p:spPr>
      </p:pic>
      <p:sp>
        <p:nvSpPr>
          <p:cNvPr id="5" name="Прямоугольник 4"/>
          <p:cNvSpPr/>
          <p:nvPr/>
        </p:nvSpPr>
        <p:spPr>
          <a:xfrm>
            <a:off x="1214414" y="357166"/>
            <a:ext cx="62105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Почтальон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одавец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85728"/>
            <a:ext cx="5286412" cy="6357982"/>
          </a:xfrm>
        </p:spPr>
      </p:pic>
      <p:sp>
        <p:nvSpPr>
          <p:cNvPr id="5" name="Прямоугольник 4"/>
          <p:cNvSpPr/>
          <p:nvPr/>
        </p:nvSpPr>
        <p:spPr>
          <a:xfrm>
            <a:off x="2004822" y="0"/>
            <a:ext cx="47817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Продавец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рубочист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6548" y="500042"/>
            <a:ext cx="7625980" cy="5929354"/>
          </a:xfrm>
        </p:spPr>
      </p:pic>
      <p:sp>
        <p:nvSpPr>
          <p:cNvPr id="5" name="Прямоугольник 4"/>
          <p:cNvSpPr/>
          <p:nvPr/>
        </p:nvSpPr>
        <p:spPr>
          <a:xfrm>
            <a:off x="2004822" y="0"/>
            <a:ext cx="50675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трубочист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тограф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719909"/>
            <a:ext cx="4572032" cy="6096043"/>
          </a:xfrm>
        </p:spPr>
      </p:pic>
      <p:sp>
        <p:nvSpPr>
          <p:cNvPr id="5" name="Прямоугольник 4"/>
          <p:cNvSpPr/>
          <p:nvPr/>
        </p:nvSpPr>
        <p:spPr>
          <a:xfrm>
            <a:off x="2004822" y="0"/>
            <a:ext cx="54246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фотограф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челово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3005" y="1000108"/>
            <a:ext cx="4653638" cy="5802542"/>
          </a:xfrm>
        </p:spPr>
      </p:pic>
      <p:sp>
        <p:nvSpPr>
          <p:cNvPr id="5" name="Прямоугольник 4"/>
          <p:cNvSpPr/>
          <p:nvPr/>
        </p:nvSpPr>
        <p:spPr>
          <a:xfrm>
            <a:off x="857224" y="0"/>
            <a:ext cx="82628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Пчеловод,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пасечник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арикмахе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928670"/>
            <a:ext cx="4857784" cy="5726083"/>
          </a:xfrm>
        </p:spPr>
      </p:pic>
      <p:sp>
        <p:nvSpPr>
          <p:cNvPr id="5" name="Прямоугольник 4"/>
          <p:cNvSpPr/>
          <p:nvPr/>
        </p:nvSpPr>
        <p:spPr>
          <a:xfrm>
            <a:off x="1785918" y="0"/>
            <a:ext cx="57104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парикмахер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циркач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214422"/>
            <a:ext cx="6286544" cy="5293277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0"/>
            <a:ext cx="87302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Гимнасты, циркачи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илиционе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1" y="928670"/>
            <a:ext cx="8053422" cy="5866216"/>
          </a:xfrm>
        </p:spPr>
      </p:pic>
      <p:sp>
        <p:nvSpPr>
          <p:cNvPr id="5" name="Прямоугольник 4"/>
          <p:cNvSpPr/>
          <p:nvPr/>
        </p:nvSpPr>
        <p:spPr>
          <a:xfrm>
            <a:off x="1857356" y="0"/>
            <a:ext cx="62105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милиционер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истильщ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445550"/>
            <a:ext cx="4357718" cy="6379579"/>
          </a:xfrm>
        </p:spPr>
      </p:pic>
      <p:sp>
        <p:nvSpPr>
          <p:cNvPr id="5" name="Прямоугольник 4"/>
          <p:cNvSpPr/>
          <p:nvPr/>
        </p:nvSpPr>
        <p:spPr>
          <a:xfrm>
            <a:off x="1285852" y="0"/>
            <a:ext cx="743452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Чистильщик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обуви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ило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389264"/>
            <a:ext cx="5143536" cy="6413388"/>
          </a:xfrm>
        </p:spPr>
      </p:pic>
      <p:sp>
        <p:nvSpPr>
          <p:cNvPr id="5" name="Прямоугольник 4"/>
          <p:cNvSpPr/>
          <p:nvPr/>
        </p:nvSpPr>
        <p:spPr>
          <a:xfrm>
            <a:off x="1357290" y="0"/>
            <a:ext cx="64294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Пилот,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летчик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рхеолог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942216"/>
            <a:ext cx="6215106" cy="5915784"/>
          </a:xfrm>
        </p:spPr>
      </p:pic>
      <p:sp>
        <p:nvSpPr>
          <p:cNvPr id="5" name="Прямоугольник 4"/>
          <p:cNvSpPr/>
          <p:nvPr/>
        </p:nvSpPr>
        <p:spPr>
          <a:xfrm>
            <a:off x="2214546" y="142852"/>
            <a:ext cx="45720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Археолог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928802"/>
            <a:ext cx="778674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Молодцы!!!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ворник1.jpg"/>
          <p:cNvPicPr>
            <a:picLocks noGrp="1" noChangeAspect="1"/>
          </p:cNvPicPr>
          <p:nvPr>
            <p:ph idx="1"/>
          </p:nvPr>
        </p:nvPicPr>
        <p:blipFill>
          <a:blip r:embed="rId2"/>
          <a:srcRect r="12000" b="3797"/>
          <a:stretch>
            <a:fillRect/>
          </a:stretch>
        </p:blipFill>
        <p:spPr>
          <a:xfrm>
            <a:off x="1785918" y="785794"/>
            <a:ext cx="4857784" cy="5888223"/>
          </a:xfrm>
        </p:spPr>
      </p:pic>
      <p:sp>
        <p:nvSpPr>
          <p:cNvPr id="6" name="Прямоугольник 5"/>
          <p:cNvSpPr/>
          <p:nvPr/>
        </p:nvSpPr>
        <p:spPr>
          <a:xfrm>
            <a:off x="2143108" y="0"/>
            <a:ext cx="42102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Дворник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учер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500174"/>
            <a:ext cx="7615455" cy="4767275"/>
          </a:xfrm>
        </p:spPr>
      </p:pic>
      <p:sp>
        <p:nvSpPr>
          <p:cNvPr id="6" name="Прямоугольник 5"/>
          <p:cNvSpPr/>
          <p:nvPr/>
        </p:nvSpPr>
        <p:spPr>
          <a:xfrm>
            <a:off x="1500166" y="285728"/>
            <a:ext cx="62819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Кучер, ямщик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доктор.jpg"/>
          <p:cNvPicPr>
            <a:picLocks noGrp="1" noChangeAspect="1"/>
          </p:cNvPicPr>
          <p:nvPr>
            <p:ph idx="1"/>
          </p:nvPr>
        </p:nvPicPr>
        <p:blipFill>
          <a:blip r:embed="rId2"/>
          <a:srcRect t="9231" b="10569"/>
          <a:stretch>
            <a:fillRect/>
          </a:stretch>
        </p:blipFill>
        <p:spPr>
          <a:xfrm>
            <a:off x="1928794" y="1142984"/>
            <a:ext cx="5000660" cy="5000660"/>
          </a:xfrm>
        </p:spPr>
      </p:pic>
      <p:sp>
        <p:nvSpPr>
          <p:cNvPr id="5" name="Прямоугольник 4"/>
          <p:cNvSpPr/>
          <p:nvPr/>
        </p:nvSpPr>
        <p:spPr>
          <a:xfrm>
            <a:off x="2428860" y="214290"/>
            <a:ext cx="39959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врач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лоу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071546"/>
            <a:ext cx="6099355" cy="5433039"/>
          </a:xfrm>
        </p:spPr>
      </p:pic>
      <p:sp>
        <p:nvSpPr>
          <p:cNvPr id="5" name="Прямоугольник 4"/>
          <p:cNvSpPr/>
          <p:nvPr/>
        </p:nvSpPr>
        <p:spPr>
          <a:xfrm>
            <a:off x="2071670" y="142852"/>
            <a:ext cx="44245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Клоун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менщ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928802"/>
            <a:ext cx="5724636" cy="4287952"/>
          </a:xfrm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89758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Каменщик,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строитель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ва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834638"/>
            <a:ext cx="4786345" cy="5968011"/>
          </a:xfrm>
        </p:spPr>
      </p:pic>
      <p:sp>
        <p:nvSpPr>
          <p:cNvPr id="5" name="Прямоугольник 4"/>
          <p:cNvSpPr/>
          <p:nvPr/>
        </p:nvSpPr>
        <p:spPr>
          <a:xfrm>
            <a:off x="2004822" y="357166"/>
            <a:ext cx="45674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Повар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меноте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500174"/>
            <a:ext cx="6760049" cy="5063511"/>
          </a:xfrm>
        </p:spPr>
      </p:pic>
      <p:sp>
        <p:nvSpPr>
          <p:cNvPr id="5" name="Прямоугольник 4"/>
          <p:cNvSpPr/>
          <p:nvPr/>
        </p:nvSpPr>
        <p:spPr>
          <a:xfrm>
            <a:off x="2004822" y="357166"/>
            <a:ext cx="49960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Каменотёс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33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1</cp:lastModifiedBy>
  <cp:revision>12</cp:revision>
  <dcterms:created xsi:type="dcterms:W3CDTF">2012-11-01T11:25:36Z</dcterms:created>
  <dcterms:modified xsi:type="dcterms:W3CDTF">2018-11-20T06:44:08Z</dcterms:modified>
</cp:coreProperties>
</file>