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638" autoAdjust="0"/>
  </p:normalViewPr>
  <p:slideViewPr>
    <p:cSldViewPr>
      <p:cViewPr>
        <p:scale>
          <a:sx n="80" d="100"/>
          <a:sy n="80" d="100"/>
        </p:scale>
        <p:origin x="-1674" y="-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285992"/>
            <a:ext cx="7851648" cy="1828800"/>
          </a:xfrm>
        </p:spPr>
        <p:txBody>
          <a:bodyPr>
            <a:noAutofit/>
          </a:bodyPr>
          <a:lstStyle/>
          <a:p>
            <a:pPr algn="ctr"/>
            <a:r>
              <a:rPr lang="ru-RU" sz="9600" dirty="0" smtClean="0"/>
              <a:t>Орудия </a:t>
            </a:r>
            <a:r>
              <a:rPr lang="ru-RU" sz="9600" dirty="0" smtClean="0"/>
              <a:t/>
            </a:r>
            <a:br>
              <a:rPr lang="ru-RU" sz="9600" dirty="0" smtClean="0"/>
            </a:br>
            <a:r>
              <a:rPr lang="ru-RU" sz="9600" dirty="0" smtClean="0"/>
              <a:t>труда</a:t>
            </a:r>
            <a:endParaRPr lang="ru-RU" sz="9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1\Desktop\523c935f5c922a80050041f1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2830" t="66730" r="51886" b="3195"/>
          <a:stretch>
            <a:fillRect/>
          </a:stretch>
        </p:blipFill>
        <p:spPr bwMode="auto">
          <a:xfrm>
            <a:off x="928662" y="1643050"/>
            <a:ext cx="4143404" cy="4143404"/>
          </a:xfrm>
          <a:prstGeom prst="rect">
            <a:avLst/>
          </a:prstGeom>
          <a:noFill/>
        </p:spPr>
      </p:pic>
      <p:pic>
        <p:nvPicPr>
          <p:cNvPr id="9219" name="Picture 3" descr="C:\Users\1\Desktop\Слайд7.JPG"/>
          <p:cNvPicPr>
            <a:picLocks noChangeAspect="1" noChangeArrowheads="1"/>
          </p:cNvPicPr>
          <p:nvPr/>
        </p:nvPicPr>
        <p:blipFill>
          <a:blip r:embed="rId3"/>
          <a:srcRect l="66499" t="50326" r="6074" b="30358"/>
          <a:stretch>
            <a:fillRect/>
          </a:stretch>
        </p:blipFill>
        <p:spPr bwMode="auto">
          <a:xfrm>
            <a:off x="5643570" y="3429000"/>
            <a:ext cx="2571768" cy="2571768"/>
          </a:xfrm>
          <a:prstGeom prst="rect">
            <a:avLst/>
          </a:prstGeom>
          <a:noFill/>
        </p:spPr>
      </p:pic>
      <p:pic>
        <p:nvPicPr>
          <p:cNvPr id="6" name="Picture 3" descr="C:\Users\1\Desktop\Слайд7.JPG"/>
          <p:cNvPicPr>
            <a:picLocks noChangeAspect="1" noChangeArrowheads="1"/>
          </p:cNvPicPr>
          <p:nvPr/>
        </p:nvPicPr>
        <p:blipFill>
          <a:blip r:embed="rId3"/>
          <a:srcRect l="34342" t="50326" r="34993" b="32356"/>
          <a:stretch>
            <a:fillRect/>
          </a:stretch>
        </p:blipFill>
        <p:spPr bwMode="auto">
          <a:xfrm>
            <a:off x="5357818" y="714356"/>
            <a:ext cx="2316194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1\Desktop\21139067457988.jpg"/>
          <p:cNvPicPr>
            <a:picLocks noChangeAspect="1" noChangeArrowheads="1"/>
          </p:cNvPicPr>
          <p:nvPr/>
        </p:nvPicPr>
        <p:blipFill>
          <a:blip r:embed="rId2"/>
          <a:srcRect l="45505" t="3463" r="5740" b="63204"/>
          <a:stretch>
            <a:fillRect/>
          </a:stretch>
        </p:blipFill>
        <p:spPr bwMode="auto">
          <a:xfrm>
            <a:off x="642910" y="1142984"/>
            <a:ext cx="4071966" cy="3465474"/>
          </a:xfrm>
          <a:prstGeom prst="rect">
            <a:avLst/>
          </a:prstGeom>
          <a:noFill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 l="37306" t="19344" r="50259" b="62694"/>
          <a:stretch>
            <a:fillRect/>
          </a:stretch>
        </p:blipFill>
        <p:spPr bwMode="auto">
          <a:xfrm>
            <a:off x="5632580" y="714356"/>
            <a:ext cx="272563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 l="48964" t="37306" r="40932" b="43350"/>
          <a:stretch>
            <a:fillRect/>
          </a:stretch>
        </p:blipFill>
        <p:spPr bwMode="auto">
          <a:xfrm>
            <a:off x="5500694" y="3500438"/>
            <a:ext cx="2143140" cy="2307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1\Desktop\wx1080.jpg"/>
          <p:cNvPicPr>
            <a:picLocks noChangeAspect="1" noChangeArrowheads="1"/>
          </p:cNvPicPr>
          <p:nvPr/>
        </p:nvPicPr>
        <p:blipFill>
          <a:blip r:embed="rId2">
            <a:lum bright="-20000" contrast="30000"/>
          </a:blip>
          <a:srcRect l="26149" t="2101" r="50694" b="51680"/>
          <a:stretch>
            <a:fillRect/>
          </a:stretch>
        </p:blipFill>
        <p:spPr bwMode="auto">
          <a:xfrm>
            <a:off x="2357422" y="642918"/>
            <a:ext cx="3643338" cy="48073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\Desktop\1.png"/>
          <p:cNvPicPr>
            <a:picLocks noChangeAspect="1" noChangeArrowheads="1"/>
          </p:cNvPicPr>
          <p:nvPr/>
        </p:nvPicPr>
        <p:blipFill>
          <a:blip r:embed="rId2"/>
          <a:srcRect l="49729" r="27996" b="35925"/>
          <a:stretch>
            <a:fillRect/>
          </a:stretch>
        </p:blipFill>
        <p:spPr bwMode="auto">
          <a:xfrm>
            <a:off x="714348" y="500042"/>
            <a:ext cx="2857520" cy="5810291"/>
          </a:xfrm>
          <a:prstGeom prst="rect">
            <a:avLst/>
          </a:prstGeom>
          <a:noFill/>
        </p:spPr>
      </p:pic>
      <p:pic>
        <p:nvPicPr>
          <p:cNvPr id="5" name="Picture 2" descr="C:\Users\1\Desktop\1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4602" r="50531"/>
          <a:stretch>
            <a:fillRect/>
          </a:stretch>
        </p:blipFill>
        <p:spPr bwMode="auto">
          <a:xfrm>
            <a:off x="3929058" y="357166"/>
            <a:ext cx="4000496" cy="63027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1\Desktop\01.jpg"/>
          <p:cNvPicPr>
            <a:picLocks noChangeAspect="1" noChangeArrowheads="1"/>
          </p:cNvPicPr>
          <p:nvPr/>
        </p:nvPicPr>
        <p:blipFill>
          <a:blip r:embed="rId2"/>
          <a:srcRect l="43887" t="9459" r="33169" b="47914"/>
          <a:stretch>
            <a:fillRect/>
          </a:stretch>
        </p:blipFill>
        <p:spPr bwMode="auto">
          <a:xfrm>
            <a:off x="1071538" y="142852"/>
            <a:ext cx="3000396" cy="6445295"/>
          </a:xfrm>
          <a:prstGeom prst="rect">
            <a:avLst/>
          </a:prstGeom>
          <a:noFill/>
        </p:spPr>
      </p:pic>
      <p:pic>
        <p:nvPicPr>
          <p:cNvPr id="5" name="Picture 2" descr="C:\Users\1\Desktop\01.jpg"/>
          <p:cNvPicPr>
            <a:picLocks noChangeAspect="1" noChangeArrowheads="1"/>
          </p:cNvPicPr>
          <p:nvPr/>
        </p:nvPicPr>
        <p:blipFill>
          <a:blip r:embed="rId2"/>
          <a:srcRect l="66831" t="9459" r="9375" b="69228"/>
          <a:stretch>
            <a:fillRect/>
          </a:stretch>
        </p:blipFill>
        <p:spPr bwMode="auto">
          <a:xfrm>
            <a:off x="5286380" y="1643050"/>
            <a:ext cx="3103858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1\Desktop\01.jpg"/>
          <p:cNvPicPr>
            <a:picLocks noChangeAspect="1" noChangeArrowheads="1"/>
          </p:cNvPicPr>
          <p:nvPr/>
        </p:nvPicPr>
        <p:blipFill>
          <a:blip r:embed="rId2"/>
          <a:srcRect l="42219" t="52520" r="32082" b="3927"/>
          <a:stretch>
            <a:fillRect/>
          </a:stretch>
        </p:blipFill>
        <p:spPr bwMode="auto">
          <a:xfrm>
            <a:off x="1214414" y="0"/>
            <a:ext cx="2714644" cy="6592707"/>
          </a:xfrm>
          <a:prstGeom prst="rect">
            <a:avLst/>
          </a:prstGeom>
          <a:noFill/>
        </p:spPr>
      </p:pic>
      <p:pic>
        <p:nvPicPr>
          <p:cNvPr id="5" name="Picture 2" descr="C:\Users\1\Desktop\0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66580" t="52520" r="9059" b="25843"/>
          <a:stretch>
            <a:fillRect/>
          </a:stretch>
        </p:blipFill>
        <p:spPr bwMode="auto">
          <a:xfrm>
            <a:off x="5618056" y="1714488"/>
            <a:ext cx="2525844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1\Desktop\590a196943d95.jpg"/>
          <p:cNvPicPr>
            <a:picLocks noChangeAspect="1" noChangeArrowheads="1"/>
          </p:cNvPicPr>
          <p:nvPr/>
        </p:nvPicPr>
        <p:blipFill>
          <a:blip r:embed="rId2"/>
          <a:srcRect t="64735" r="68382" b="5393"/>
          <a:stretch>
            <a:fillRect/>
          </a:stretch>
        </p:blipFill>
        <p:spPr bwMode="auto">
          <a:xfrm>
            <a:off x="1000100" y="2143116"/>
            <a:ext cx="2857520" cy="2699753"/>
          </a:xfrm>
          <a:prstGeom prst="rect">
            <a:avLst/>
          </a:prstGeom>
          <a:noFill/>
        </p:spPr>
      </p:pic>
      <p:pic>
        <p:nvPicPr>
          <p:cNvPr id="5" name="Picture 2" descr="C:\Users\1\Desktop\590a196943d9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20000" contrast="40000"/>
          </a:blip>
          <a:srcRect r="68382" b="34900"/>
          <a:stretch>
            <a:fillRect/>
          </a:stretch>
        </p:blipFill>
        <p:spPr bwMode="auto">
          <a:xfrm>
            <a:off x="4714876" y="142876"/>
            <a:ext cx="3226744" cy="6643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1\Desktop\img20.jpg"/>
          <p:cNvPicPr>
            <a:picLocks noChangeAspect="1" noChangeArrowheads="1"/>
          </p:cNvPicPr>
          <p:nvPr/>
        </p:nvPicPr>
        <p:blipFill>
          <a:blip r:embed="rId2"/>
          <a:srcRect l="66215" b="57014"/>
          <a:stretch>
            <a:fillRect/>
          </a:stretch>
        </p:blipFill>
        <p:spPr bwMode="auto">
          <a:xfrm>
            <a:off x="1142976" y="1643050"/>
            <a:ext cx="3089278" cy="2947978"/>
          </a:xfrm>
          <a:prstGeom prst="rect">
            <a:avLst/>
          </a:prstGeom>
          <a:noFill/>
        </p:spPr>
      </p:pic>
      <p:pic>
        <p:nvPicPr>
          <p:cNvPr id="5123" name="Picture 3" descr="C:\Users\1\Desktop\img20.jpg"/>
          <p:cNvPicPr>
            <a:picLocks noChangeAspect="1" noChangeArrowheads="1"/>
          </p:cNvPicPr>
          <p:nvPr/>
        </p:nvPicPr>
        <p:blipFill>
          <a:blip r:embed="rId2"/>
          <a:srcRect t="51505" r="63247" b="9953"/>
          <a:stretch>
            <a:fillRect/>
          </a:stretch>
        </p:blipFill>
        <p:spPr bwMode="auto">
          <a:xfrm>
            <a:off x="5000628" y="2143116"/>
            <a:ext cx="3360738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1\Desktop\590a196943d95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32331" t="36206" r="32796" b="5207"/>
          <a:stretch>
            <a:fillRect/>
          </a:stretch>
        </p:blipFill>
        <p:spPr bwMode="auto">
          <a:xfrm>
            <a:off x="857224" y="214290"/>
            <a:ext cx="3786214" cy="6360840"/>
          </a:xfrm>
          <a:prstGeom prst="rect">
            <a:avLst/>
          </a:prstGeom>
          <a:noFill/>
        </p:spPr>
      </p:pic>
      <p:pic>
        <p:nvPicPr>
          <p:cNvPr id="5" name="Picture 2" descr="C:\Users\1\Desktop\590a196943d9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32331" t="5517" r="32796" b="63971"/>
          <a:stretch>
            <a:fillRect/>
          </a:stretch>
        </p:blipFill>
        <p:spPr bwMode="auto">
          <a:xfrm>
            <a:off x="5092425" y="1643050"/>
            <a:ext cx="3051475" cy="2669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1\Desktop\523c935f5c922a80050041f1.jpg"/>
          <p:cNvPicPr>
            <a:picLocks noChangeAspect="1" noChangeArrowheads="1"/>
          </p:cNvPicPr>
          <p:nvPr/>
        </p:nvPicPr>
        <p:blipFill>
          <a:blip r:embed="rId2"/>
          <a:srcRect l="2830" t="2820" r="51886" b="66061"/>
          <a:stretch>
            <a:fillRect/>
          </a:stretch>
        </p:blipFill>
        <p:spPr bwMode="auto">
          <a:xfrm>
            <a:off x="4572000" y="1357298"/>
            <a:ext cx="3571900" cy="3695870"/>
          </a:xfrm>
          <a:prstGeom prst="rect">
            <a:avLst/>
          </a:prstGeom>
          <a:noFill/>
        </p:spPr>
      </p:pic>
      <p:pic>
        <p:nvPicPr>
          <p:cNvPr id="7171" name="Picture 3" descr="C:\Users\1\Desktop\97ee5fe4fdcceefa88a89b4d39885ea6.jpg"/>
          <p:cNvPicPr>
            <a:picLocks noChangeAspect="1" noChangeArrowheads="1"/>
          </p:cNvPicPr>
          <p:nvPr/>
        </p:nvPicPr>
        <p:blipFill>
          <a:blip r:embed="rId3"/>
          <a:srcRect l="31062" r="32375" b="46996"/>
          <a:stretch>
            <a:fillRect/>
          </a:stretch>
        </p:blipFill>
        <p:spPr bwMode="auto">
          <a:xfrm>
            <a:off x="571472" y="1428736"/>
            <a:ext cx="3429024" cy="35169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1\Desktop\wx1080.jpg"/>
          <p:cNvPicPr>
            <a:picLocks noChangeAspect="1" noChangeArrowheads="1"/>
          </p:cNvPicPr>
          <p:nvPr/>
        </p:nvPicPr>
        <p:blipFill>
          <a:blip r:embed="rId2"/>
          <a:srcRect l="50525" t="51541" r="25864" b="2240"/>
          <a:stretch>
            <a:fillRect/>
          </a:stretch>
        </p:blipFill>
        <p:spPr bwMode="auto">
          <a:xfrm>
            <a:off x="2643174" y="857232"/>
            <a:ext cx="4071966" cy="52696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</TotalTime>
  <Words>1</Words>
  <PresentationFormat>Экран (4:3)</PresentationFormat>
  <Paragraphs>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Орудия  труда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Орудия труда</dc:title>
  <dc:creator>1</dc:creator>
  <cp:lastModifiedBy>1</cp:lastModifiedBy>
  <cp:revision>4</cp:revision>
  <dcterms:created xsi:type="dcterms:W3CDTF">2018-10-19T10:56:00Z</dcterms:created>
  <dcterms:modified xsi:type="dcterms:W3CDTF">2018-10-24T06:45:38Z</dcterms:modified>
</cp:coreProperties>
</file>