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0" r:id="rId5"/>
    <p:sldId id="261" r:id="rId6"/>
    <p:sldId id="258" r:id="rId7"/>
    <p:sldId id="259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814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857364"/>
            <a:ext cx="7429552" cy="1470025"/>
          </a:xfrm>
        </p:spPr>
        <p:txBody>
          <a:bodyPr/>
          <a:lstStyle>
            <a:lvl1pPr>
              <a:defRPr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5500702"/>
            <a:ext cx="5000660" cy="1143008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9A84C-2DF0-4DAE-ACD8-6B57E652AC1C}" type="datetimeFigureOut">
              <a:rPr lang="ru-RU"/>
              <a:pPr>
                <a:defRPr/>
              </a:pPr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BB7DD-A759-4825-BDE5-48475C615C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328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C27D0-F60C-45A5-B684-66A89F2A5B4D}" type="datetimeFigureOut">
              <a:rPr lang="ru-RU"/>
              <a:pPr>
                <a:defRPr/>
              </a:pPr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F1A18-6910-46F1-B140-1F4914DB3A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73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A0B24-3A2C-451F-9AF2-B83C63880273}" type="datetimeFigureOut">
              <a:rPr lang="ru-RU"/>
              <a:pPr>
                <a:defRPr/>
              </a:pPr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4FB55-FF12-4AE1-8114-D872593DC4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293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68346"/>
          </a:xfrm>
        </p:spPr>
        <p:txBody>
          <a:bodyPr/>
          <a:lstStyle>
            <a:lvl1pPr>
              <a:defRPr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65328-36FB-4FB9-B95F-B9B8A8C084CF}" type="datetimeFigureOut">
              <a:rPr lang="ru-RU"/>
              <a:pPr>
                <a:defRPr/>
              </a:pPr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2945C-EA50-4632-94BC-7337E94E01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485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0F928-F91F-40F0-84AF-7B04A9ED2D70}" type="datetimeFigureOut">
              <a:rPr lang="ru-RU"/>
              <a:pPr>
                <a:defRPr/>
              </a:pPr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BBB8C-4925-4AE5-9460-B781CB73E5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725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A5989-A119-4CBB-AC14-AC2934878CB3}" type="datetimeFigureOut">
              <a:rPr lang="ru-RU"/>
              <a:pPr>
                <a:defRPr/>
              </a:pPr>
              <a:t>31.08.2018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50AA9-01A8-4599-9CFD-F0B5EEBA28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236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78A58-8557-4557-A97C-22624EC80ED2}" type="datetimeFigureOut">
              <a:rPr lang="ru-RU"/>
              <a:pPr>
                <a:defRPr/>
              </a:pPr>
              <a:t>31.08.2018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FEF18-0B56-48BE-9900-5C9365A42D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969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47124-B431-4EBE-9EAB-B96A2F9506F4}" type="datetimeFigureOut">
              <a:rPr lang="ru-RU"/>
              <a:pPr>
                <a:defRPr/>
              </a:pPr>
              <a:t>31.08.2018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4CE5F-1F5C-41F0-823A-A450FE6F03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391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33535-08CD-43AB-9DA8-4F64D3926355}" type="datetimeFigureOut">
              <a:rPr lang="ru-RU"/>
              <a:pPr>
                <a:defRPr/>
              </a:pPr>
              <a:t>31.08.2018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84DBA-EDB8-4B8C-A80E-132F29602A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611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11E3D-3007-4A7F-BA0C-408B694D2F3F}" type="datetimeFigureOut">
              <a:rPr lang="ru-RU"/>
              <a:pPr>
                <a:defRPr/>
              </a:pPr>
              <a:t>31.08.2018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82D09-293C-4BEF-B75C-754FE8890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515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D4E73-F445-4497-8A54-3C9A1D10527B}" type="datetimeFigureOut">
              <a:rPr lang="ru-RU"/>
              <a:pPr>
                <a:defRPr/>
              </a:pPr>
              <a:t>31.08.2018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82F6F-C0F6-470E-AE0E-BDE8A44837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489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CDC29C-733E-4A7B-B2FC-DF0012D6DD79}" type="datetimeFigureOut">
              <a:rPr lang="ru-RU"/>
              <a:pPr>
                <a:defRPr/>
              </a:pPr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59239D-F979-4C7C-A9A7-B7F247127D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78" r:id="rId2"/>
    <p:sldLayoutId id="2147483777" r:id="rId3"/>
    <p:sldLayoutId id="2147483776" r:id="rId4"/>
    <p:sldLayoutId id="2147483775" r:id="rId5"/>
    <p:sldLayoutId id="2147483774" r:id="rId6"/>
    <p:sldLayoutId id="2147483773" r:id="rId7"/>
    <p:sldLayoutId id="2147483772" r:id="rId8"/>
    <p:sldLayoutId id="2147483771" r:id="rId9"/>
    <p:sldLayoutId id="2147483770" r:id="rId10"/>
    <p:sldLayoutId id="214748376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52;&#1072;&#1084;&#1072;\&#1056;&#1072;&#1073;&#1086;&#1095;&#1080;&#1081;%20&#1089;&#1090;&#1086;&#1083;\&#1063;&#1077;&#1084;&#1091;_&#1091;&#1095;&#1072;&#1090;_&#1074;_&#1096;&#1082;&#1086;&#1083;&#1077;_-_&#1041;&#1091;&#1082;&#1074;&#1099;_&#1088;&#1072;&#1079;&#1085;&#1099;&#1077;_&#1087;&#1080;&#1089;&#1072;&#1090;&#1100;_-_(mp3poisk.net).mp3" TargetMode="Externa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p3"/><Relationship Id="rId7" Type="http://schemas.openxmlformats.org/officeDocument/2006/relationships/image" Target="../media/image18.png"/><Relationship Id="rId2" Type="http://schemas.microsoft.com/office/2007/relationships/media" Target="../media/media3.mp3"/><Relationship Id="rId1" Type="http://schemas.openxmlformats.org/officeDocument/2006/relationships/audio" Target="file:///C:\Documents%20and%20Settings\&#1052;&#1072;&#1084;&#1072;\&#1056;&#1072;&#1073;&#1086;&#1095;&#1080;&#1081;%20&#1089;&#1090;&#1086;&#1083;\&#1063;&#1077;&#1084;&#1091;_&#1091;&#1095;&#1072;&#1090;_&#1074;_&#1096;&#1082;&#1086;&#1083;&#1077;_-_&#1041;&#1091;&#1082;&#1074;&#1099;_&#1088;&#1072;&#1079;&#1085;&#1099;&#1077;_&#1087;&#1080;&#1089;&#1072;&#1090;&#1100;_-_(mp3poisk.net).mp3" TargetMode="External"/><Relationship Id="rId6" Type="http://schemas.openxmlformats.org/officeDocument/2006/relationships/image" Target="../media/image17.jpe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52;&#1072;&#1084;&#1072;\&#1056;&#1072;&#1073;&#1086;&#1095;&#1080;&#1081;%20&#1089;&#1090;&#1086;&#1083;\&#1063;&#1077;&#1084;&#1091;_&#1091;&#1095;&#1072;&#1090;_&#1074;_&#1096;&#1082;&#1086;&#1083;&#1077;_-_&#1041;&#1091;&#1082;&#1074;&#1099;_&#1088;&#1072;&#1079;&#1085;&#1099;&#1077;_&#1087;&#1080;&#1089;&#1072;&#1090;&#1100;_-_(mp3poisk.net).mp3" TargetMode="Externa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50" y="3357563"/>
            <a:ext cx="5000625" cy="1571625"/>
          </a:xfrm>
        </p:spPr>
        <p:txBody>
          <a:bodyPr/>
          <a:lstStyle/>
          <a:p>
            <a:pPr algn="l">
              <a:spcBef>
                <a:spcPts val="0"/>
              </a:spcBef>
              <a:defRPr/>
            </a:pPr>
            <a:endParaRPr lang="ru-RU" sz="2400" b="1" dirty="0" smtClean="0"/>
          </a:p>
          <a:p>
            <a:pPr eaLnBrk="1" hangingPunct="1">
              <a:defRPr/>
            </a:pPr>
            <a:endParaRPr lang="ru-RU" sz="2400" dirty="0"/>
          </a:p>
        </p:txBody>
      </p:sp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88" y="2444750"/>
            <a:ext cx="5302250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Чему_учат_в_школе_-_Буквы_разные_писать_-_(mp3poisk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6143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numSld="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0688" y="-401638"/>
            <a:ext cx="8242300" cy="1955801"/>
          </a:xfrm>
        </p:spPr>
      </p:pic>
      <p:pic>
        <p:nvPicPr>
          <p:cNvPr id="4" name="Содержимое 3" descr="http://knazeva.ru/userfiles/image/foto1/1sentabr015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180000">
            <a:off x="631825" y="1439863"/>
            <a:ext cx="2236788" cy="2581275"/>
          </a:xfrm>
        </p:spPr>
      </p:pic>
      <p:pic>
        <p:nvPicPr>
          <p:cNvPr id="5" name="i-main-pic" descr="&amp;Kcy;&amp;acy;&amp;rcy;&amp;tcy;&amp;icy;&amp;ncy;&amp;kcy;&amp;acy; 8 &amp;icy;&amp;zcy; 2045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571625"/>
            <a:ext cx="1928813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-main-pic" descr="&amp;Kcy;&amp;acy;&amp;rcy;&amp;tcy;&amp;icy;&amp;ncy;&amp;kcy;&amp;acy; 60 &amp;icy;&amp;zcy; 2123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913" y="1571625"/>
            <a:ext cx="267652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-main-pic" descr="&amp;Kcy;&amp;acy;&amp;rcy;&amp;tcy;&amp;icy;&amp;ncy;&amp;kcy;&amp;acy; 1 &amp;icy;&amp;zcy; 20815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1500188"/>
            <a:ext cx="2000250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-main-pic" descr="&amp;Kcy;&amp;acy;&amp;rcy;&amp;tcy;&amp;icy;&amp;ncy;&amp;kcy;&amp;acy; 4 &amp;icy;&amp;zcy; 17306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0000">
            <a:off x="6096000" y="1587500"/>
            <a:ext cx="2471738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http://s56.radikal.ru/i151/0911/bc/3be8cc98932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4214813"/>
            <a:ext cx="2928938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-main-pic" descr="&amp;Kcy;&amp;acy;&amp;rcy;&amp;tcy;&amp;icy;&amp;ncy;&amp;kcy;&amp;acy; 10 &amp;icy;&amp;zcy; 21016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0000">
            <a:off x="4572000" y="4143375"/>
            <a:ext cx="2786063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-main-pic" descr="&amp;Kcy;&amp;acy;&amp;rcy;&amp;tcy;&amp;icy;&amp;ncy;&amp;kcy;&amp;acy; 4 &amp;icy;&amp;zcy; 15747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0000">
            <a:off x="4646613" y="4227513"/>
            <a:ext cx="2922587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4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6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6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6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6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6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clubvodoley.ru/wp-content/uploads/2015/04/0030-030-Molodts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4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ы живем в России - Москва (Видеоэнциклопедия нашей страны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5536" y="548680"/>
            <a:ext cx="8424936" cy="5577483"/>
          </a:xfrm>
        </p:spPr>
      </p:pic>
    </p:spTree>
    <p:extLst>
      <p:ext uri="{BB962C8B-B14F-4D97-AF65-F5344CB8AC3E}">
        <p14:creationId xmlns:p14="http://schemas.microsoft.com/office/powerpoint/2010/main" val="168034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ульти-Россия - Россия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5536" y="260648"/>
            <a:ext cx="8424936" cy="5865515"/>
          </a:xfrm>
        </p:spPr>
      </p:pic>
    </p:spTree>
    <p:extLst>
      <p:ext uri="{BB962C8B-B14F-4D97-AF65-F5344CB8AC3E}">
        <p14:creationId xmlns:p14="http://schemas.microsoft.com/office/powerpoint/2010/main" val="280940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50" y="3357563"/>
            <a:ext cx="5000625" cy="1571625"/>
          </a:xfrm>
        </p:spPr>
        <p:txBody>
          <a:bodyPr/>
          <a:lstStyle/>
          <a:p>
            <a:pPr algn="l">
              <a:spcBef>
                <a:spcPts val="0"/>
              </a:spcBef>
              <a:defRPr/>
            </a:pPr>
            <a:endParaRPr lang="ru-RU" sz="2400" b="1" dirty="0" smtClean="0"/>
          </a:p>
          <a:p>
            <a:pPr eaLnBrk="1" hangingPunct="1">
              <a:defRPr/>
            </a:pPr>
            <a:endParaRPr lang="ru-RU" sz="2400" dirty="0"/>
          </a:p>
        </p:txBody>
      </p:sp>
      <p:pic>
        <p:nvPicPr>
          <p:cNvPr id="7" name="Чему_учат_в_школе_-_Буквы_разные_писать_-_(mp3poisk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6143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s://ds04.infourok.ru/uploads/ex/0dd6/0000486d-26b7872b/img3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96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официальное-исполнение-гимн-российской-федерации-хор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40152" y="59912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75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numSld="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00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50" y="3357563"/>
            <a:ext cx="5000625" cy="1571625"/>
          </a:xfrm>
        </p:spPr>
        <p:txBody>
          <a:bodyPr/>
          <a:lstStyle/>
          <a:p>
            <a:pPr algn="l">
              <a:spcBef>
                <a:spcPts val="0"/>
              </a:spcBef>
              <a:defRPr/>
            </a:pPr>
            <a:endParaRPr lang="ru-RU" sz="2400" b="1" dirty="0" smtClean="0"/>
          </a:p>
          <a:p>
            <a:pPr eaLnBrk="1" hangingPunct="1">
              <a:defRPr/>
            </a:pPr>
            <a:endParaRPr lang="ru-RU" sz="2400" dirty="0"/>
          </a:p>
        </p:txBody>
      </p:sp>
      <p:pic>
        <p:nvPicPr>
          <p:cNvPr id="7" name="Чему_учат_в_школе_-_Буквы_разные_писать_-_(mp3poisk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6143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https://ds04.infourok.ru/uploads/ex/0cee/000515fd-a90a38b8/hello_html_m75b4ba3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19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numSld="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Презентация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ДОСКА</Template>
  <TotalTime>175</TotalTime>
  <Words>0</Words>
  <Application>Microsoft Office PowerPoint</Application>
  <PresentationFormat>Экран (4:3)</PresentationFormat>
  <Paragraphs>0</Paragraphs>
  <Slides>7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Презентация4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Оленька</cp:lastModifiedBy>
  <cp:revision>27</cp:revision>
  <dcterms:created xsi:type="dcterms:W3CDTF">2011-07-12T07:30:24Z</dcterms:created>
  <dcterms:modified xsi:type="dcterms:W3CDTF">2018-08-31T17:44:46Z</dcterms:modified>
</cp:coreProperties>
</file>