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3" r:id="rId13"/>
    <p:sldId id="272" r:id="rId14"/>
    <p:sldId id="271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D51B64-10AA-4A4D-85A7-3C4745E00FD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7BECBF-C250-421A-9D8E-6200B2108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Консультация </a:t>
            </a:r>
            <a:r>
              <a:rPr lang="ru-RU" sz="3100" smtClean="0"/>
              <a:t>мастер класс для </a:t>
            </a:r>
            <a:r>
              <a:rPr lang="ru-RU" sz="3100" dirty="0" smtClean="0"/>
              <a:t>родителей</a:t>
            </a:r>
            <a:r>
              <a:rPr lang="ru-RU" sz="5400" dirty="0" smtClean="0"/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«</a:t>
            </a:r>
            <a:r>
              <a:rPr lang="ru-RU" dirty="0" smtClean="0"/>
              <a:t>Развиваем  речь ребёнка»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Учитель-логопед</a:t>
            </a:r>
          </a:p>
          <a:p>
            <a:r>
              <a:rPr lang="ru-RU" dirty="0" err="1" smtClean="0"/>
              <a:t>Белоножкина</a:t>
            </a:r>
            <a:r>
              <a:rPr lang="ru-RU" dirty="0" smtClean="0"/>
              <a:t> О.А.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95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3744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Игра в «Золушку»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pic>
        <p:nvPicPr>
          <p:cNvPr id="26626" name="Picture 2" descr="https://dieta4y.ru/wp-content/uploads/2018/07/mg-320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596729" cy="417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22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Игра «Строители»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7650" name="Picture 2" descr="http://www.birmaga.ru/dostc/%D0%9C%D1%83%D0%BD%D0%B8%D1%86%D0%B8%D0%BF%D0%B0%D0%BB%D1%8C%D0%BD%D0%BE%D0%B5+%D0%B1%D1%8E%D0%B4%D0%B6%D0%B5%D1%82%D0%BD%D0%BE%D0%B5+%D0%B4%D0%BE%D1%88%D0%BA%D0%BE%D0%BB%D1%8C%D0%BD%D0%BE%D0%B5+%D0%BE%D0%B1%D1%80%D0%B0%D0%B7%D0%BE%D0%B2%D0%B0%D1%82%D0%B5%D0%BB%D1%8C%D0%BD%D0%BE%D0%B5+%D1%83%D1%87%D1%80%D0%B5%D0%B6%D0%B4%D0%B5%D0%BD%D0%B8%D0%B5+%D1%86%D0%B5%D0%BD%D1%82%D1%80+%D1%80%D0%B0%D0%B7%D0%B2%D0%B8%D1%82%D0%B8%D1%8F+%D1%80%D0%B5%D0%B1%D1%91%D0%BD%D0%BA%D0%B0+%E2%80%93+%D0%B4%D0%B5%D1%82%D1%81%D0%BA%D0%B8%D0%B9+%D1%81%D0%B0%D0%B4+%E2%84%965+%C2%AB%D0%91%D0%B5%D1%80%D0%B5%D0%B7%D0%BA%D0%B0%C2%BBc/91134_html_m5c7892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5286375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58681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горло не болело,</a:t>
            </a:r>
            <a:r>
              <a:rPr lang="en-US" dirty="0" smtClean="0"/>
              <a:t>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Мы его погладим смело.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Чтоб не кашлять, не чихать,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Надо носик растирать.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«Вилку» пальчиками сделай,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Массируй ушки ты умело.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Знаем, знаем – да, да, да,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Нам простуда не страшна.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722" name="Picture 2" descr="http://900igr.net/datai/biologija/Ukhudshenie-zrenija/0003-003-Prichiny-ukhudshenija-zre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49911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476672"/>
            <a:ext cx="8240013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Лексико-грамматические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упражнения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http://900igr.net/up/datas/245265/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6366"/>
            <a:ext cx="9144000" cy="6524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Пример Лексико-грамматических</a:t>
            </a:r>
            <a:r>
              <a:rPr kumimoji="0" lang="ru-RU" sz="2200" b="1" i="1" u="none" strike="noStrike" cap="none" normalizeH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упражнений.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Игра «Цепочка слов».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Мы поочередно называем слова, но каждое последующее слово должно начинаться на звук, которым закончилось предыдущее (мяч - чемодан - нитки…).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«Назови одним словом».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Я называю несколько слов и бросаю мяч. Игрок, поймавший мяч, называет обобщающее слово (дуб, липа, береза, сосна - деревья).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«Подбери много слов».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Я называю глагол, а вы должны подобрать к нему слова, подходящие по смыслу (летит - воробей, комар, жук, пчела; плачет - ребенок, человек, кошка; плавает - кораблик, рыба, утка).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2200" b="1" i="1" u="none" strike="noStrike" cap="none" normalizeH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«Какой?, Какая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,Какие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,Какое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en-US" sz="2200" b="1" i="1" u="none" strike="noStrike" cap="none" normalizeH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Я называю слово, а вы должны подобрать к нему как можно больше определений (мяч - резиновый, круглый, большой, красный).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такие игры можно играть с детьми дома, в транспорте,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дороге в детский сад и т. д.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«Весёлый Счёт 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1,2,3,4,5.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cs typeface="BrowalliaUPC" pitchFamily="34" charset="-34"/>
              </a:rPr>
              <a:t>Если вы хотите, чтобы ваш ребенок, став взрослым, добился в жизни успеха, сделал блестящую карьеру, состоялся как личность и чувствовал себя свободно всегда и во всем – тогда учите его говорить</a:t>
            </a:r>
            <a:r>
              <a:rPr lang="ru-RU" sz="3600" dirty="0" smtClean="0">
                <a:cs typeface="BrowalliaUPC" pitchFamily="34" charset="-34"/>
              </a:rPr>
              <a:t> !</a:t>
            </a:r>
            <a:endParaRPr lang="ru-RU" sz="3600" dirty="0"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о главном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303F50"/>
                </a:solidFill>
                <a:effectLst/>
                <a:latin typeface="Verdana"/>
              </a:rPr>
              <a:t> Речь - могущественное орудие всестороннего развития ребенка. Навык правильной речи, как и все добрые навыки, приобретается в семье. То, что делает семья по развитию речи дошкольника, имеет огромное значение для всей его последующей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48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  В. А Сухомлинского</a:t>
            </a:r>
          </a:p>
          <a:p>
            <a:r>
              <a:rPr lang="ru-RU" sz="4400" dirty="0" smtClean="0"/>
              <a:t> </a:t>
            </a:r>
            <a:r>
              <a:rPr lang="ru-RU" sz="4400" b="1" dirty="0" smtClean="0"/>
              <a:t>«Ум ребенка находится на кончиках его пальцев».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un.tgl.net.ru/images/kons/09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677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252536" y="783151"/>
            <a:ext cx="88569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«У меня живет </a:t>
            </a:r>
            <a:r>
              <a:rPr kumimoji="0" lang="ru-RU" sz="5400" b="0" i="1" u="none" strike="noStrike" cap="none" normalizeH="0" baseline="0" dirty="0" err="1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проглот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подряд </a:t>
            </a:r>
            <a:r>
              <a:rPr kumimoji="0" lang="ru-RU" sz="5400" b="0" i="1" u="none" strike="noStrike" cap="none" normalizeH="0" baseline="0" dirty="0" err="1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проглот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жует,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и стало у </a:t>
            </a:r>
            <a:r>
              <a:rPr kumimoji="0" lang="ru-RU" sz="5400" b="0" i="1" u="none" strike="noStrike" cap="none" normalizeH="0" baseline="0" dirty="0" err="1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проглота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Брюшко как у бегемота».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clipartbest.com/cliparts/4ib/6GR/4ib6GRA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838741"/>
            <a:ext cx="2736304" cy="3019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с природным материалом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(жёлуди, каштаны, орехи и др.), любые мелкие игрушки, мозаики, детали конструкторов, спички без серы и многое другое. Но главное условие это должна быть игра, тогда ребенку будет интересно.</a:t>
            </a:r>
          </a:p>
          <a:p>
            <a:r>
              <a:rPr lang="ru-RU" dirty="0" smtClean="0"/>
              <a:t>-Конструировать</a:t>
            </a:r>
          </a:p>
          <a:p>
            <a:r>
              <a:rPr lang="ru-RU" dirty="0" smtClean="0"/>
              <a:t>-Моделировать</a:t>
            </a:r>
          </a:p>
          <a:p>
            <a:r>
              <a:rPr lang="ru-RU" dirty="0" smtClean="0"/>
              <a:t>-Накладывать на различные рисунки.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s3.livemaster.ru/zhurnalfoto/8/f/6/14101323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4286"/>
            <a:ext cx="4139952" cy="3104965"/>
          </a:xfrm>
          <a:prstGeom prst="rect">
            <a:avLst/>
          </a:prstGeom>
          <a:noFill/>
        </p:spPr>
      </p:pic>
      <p:pic>
        <p:nvPicPr>
          <p:cNvPr id="19460" name="Picture 4" descr="http://2liski.detkin-club.ru/images/custom_2/podelki-iz-shishek-10_5a03218a4eb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4664"/>
            <a:ext cx="4937026" cy="308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edia2.24aul.ru/imgs/54d7539a7a26e3235437e262/trafaret-dlya-risovaniya-peskom-format-a4-4-5069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5753100" cy="4067176"/>
          </a:xfrm>
          <a:prstGeom prst="rect">
            <a:avLst/>
          </a:prstGeom>
          <a:noFill/>
        </p:spPr>
      </p:pic>
      <p:pic>
        <p:nvPicPr>
          <p:cNvPr id="24580" name="Picture 4" descr="https://yfox.ru/upload/iblock/7a3/7a3b6bcba8c2b220deaa41f6e7a491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92896"/>
            <a:ext cx="571500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etsad114.ucoz.ru/_pu/7/32971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432" y="188640"/>
            <a:ext cx="5112568" cy="2938023"/>
          </a:xfrm>
          <a:prstGeom prst="rect">
            <a:avLst/>
          </a:prstGeom>
          <a:noFill/>
        </p:spPr>
      </p:pic>
      <p:pic>
        <p:nvPicPr>
          <p:cNvPr id="25604" name="Picture 4" descr="https://domovouyasha.ru/wp-content/uploads/2012/03/DSC_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3168351" cy="3398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1007</TotalTime>
  <Words>149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Консультация мастер класс для родителей  «Развиваем  речь ребёнка»</vt:lpstr>
      <vt:lpstr>Немного о главном</vt:lpstr>
      <vt:lpstr>Слайд 3</vt:lpstr>
      <vt:lpstr>Слайд 4</vt:lpstr>
      <vt:lpstr>Слайд 5</vt:lpstr>
      <vt:lpstr>Игры с природным материалом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«Развиваем  речь ребёнка»</dc:title>
  <dc:creator>Макс</dc:creator>
  <cp:lastModifiedBy>Жаркова</cp:lastModifiedBy>
  <cp:revision>18</cp:revision>
  <dcterms:created xsi:type="dcterms:W3CDTF">2018-11-12T14:41:02Z</dcterms:created>
  <dcterms:modified xsi:type="dcterms:W3CDTF">2018-11-22T04:07:46Z</dcterms:modified>
</cp:coreProperties>
</file>