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64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2.ermuo.ru/wp-content/uploads/2016/11/oooooooooooooooooooooooooooooooo.pdf" TargetMode="External"/><Relationship Id="rId2" Type="http://schemas.openxmlformats.org/officeDocument/2006/relationships/hyperlink" Target="https://cyberleninka.ru/article/n/formirovanie-fonematicheskogo-vospriyatiya-u-detey-s-ogranichennymi-vozmozhnostyami-zdorovya-s-ispolzovaniem-innovatsionnyh-metodi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28671"/>
            <a:ext cx="8458200" cy="38576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фонематического восприятия у детей с тяжёлыми нарушениями речи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  использованием инновационной методики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(устройство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Виспер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фоун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Whisper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phone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)-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Элефон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800" dirty="0" smtClean="0">
                <a:latin typeface="Century" pitchFamily="18" charset="0"/>
              </a:rPr>
              <a:t>Подготовила : учитель-логопед Чернова Т.В. </a:t>
            </a:r>
            <a:endParaRPr lang="ru-RU" sz="1800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85794"/>
            <a:ext cx="84582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entury" pitchFamily="18" charset="0"/>
              </a:rPr>
              <a:t>Фонематический слух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54185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Century" pitchFamily="18" charset="0"/>
              </a:rPr>
              <a:t>-     способность человека к анализу и синтезу речевых звуков, т. е. слух, обеспечивающий восприятие фонем данного языка. Это способность человека к распознаванию речевых звуков, представленных фонемами данного языка. Формирование фонематического слуха происходит у детей при восприятии устной речи окружающих и, одновременно, при собственном проговаривали слов в соответствии с воспринимаемыми образцами, при помощи которых выделяются и обобщаются дифференциальные признаки фонем </a:t>
            </a:r>
            <a:br>
              <a:rPr lang="ru-RU" b="1" dirty="0" smtClean="0">
                <a:latin typeface="Century" pitchFamily="18" charset="0"/>
              </a:rPr>
            </a:br>
            <a:endParaRPr lang="ru-RU" b="1" dirty="0">
              <a:latin typeface="Century" pitchFamily="18" charset="0"/>
            </a:endParaRPr>
          </a:p>
        </p:txBody>
      </p:sp>
      <p:pic>
        <p:nvPicPr>
          <p:cNvPr id="12" name="Picture 2" descr="C:\Documents and Settings\Logoped\Мои документы\Загрузки\es20573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357298"/>
            <a:ext cx="4291012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Фонематическое восприятие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Century" pitchFamily="18" charset="0"/>
              </a:rPr>
              <a:t>  – искусственный звуковой анализ, который лежит в основе овладения процессом обучения грамоте. Д.Б. </a:t>
            </a:r>
            <a:r>
              <a:rPr lang="ru-RU" b="1" dirty="0" err="1" smtClean="0">
                <a:latin typeface="Century" pitchFamily="18" charset="0"/>
              </a:rPr>
              <a:t>Эльконин</a:t>
            </a:r>
            <a:r>
              <a:rPr lang="ru-RU" b="1" dirty="0" smtClean="0">
                <a:latin typeface="Century" pitchFamily="18" charset="0"/>
              </a:rPr>
              <a:t> выделил три операции, характерные для фонематического восприятия и очень важные для процесса овладения чтением и письмом: умение определять наличие или отсутствие звука в слове, умение определять место положения звука в слове, умение определять последовательность звуков и их количество.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10" name="Picture 2" descr="C:\Documents and Settings\Logoped\Мои документы\Загрузки\8c22d65557702f29b17d7193d72b08a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286280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Устройство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Виспер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фоун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Whisper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phone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) «ЭЛЕФОН»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785794"/>
            <a:ext cx="4288536" cy="492922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Century" pitchFamily="18" charset="0"/>
              </a:rPr>
              <a:t>используется при занятиях с логопедом для развития фонематического слуха у ребенка. Устройство надевается на голову ребенка как гарнитура. Когда ребенок проговаривает слова, его собственный голос попадает в так называемый "хобот" напрямую в правое ухо - за что устройство имеет название "</a:t>
            </a:r>
            <a:r>
              <a:rPr lang="ru-RU" sz="2600" b="1" dirty="0" err="1" smtClean="0">
                <a:latin typeface="Century" pitchFamily="18" charset="0"/>
              </a:rPr>
              <a:t>Элефон</a:t>
            </a:r>
            <a:r>
              <a:rPr lang="ru-RU" sz="2600" b="1" dirty="0" smtClean="0">
                <a:latin typeface="Century" pitchFamily="18" charset="0"/>
              </a:rPr>
              <a:t>" (Слон), а затем без искажений звук направляется в ухо ребенка. Весь эффект состоит в том, что ребенок сам себя слышит без искажений "внутренним слухом человека" и способен корректировать речь, в зависимости от услышанного. В устройстве используются только механические принципы передачи звука. Усиление голоса составляет 10-12 </a:t>
            </a:r>
            <a:r>
              <a:rPr lang="ru-RU" sz="2600" b="1" dirty="0" err="1" smtClean="0">
                <a:latin typeface="Century" pitchFamily="18" charset="0"/>
              </a:rPr>
              <a:t>db</a:t>
            </a:r>
            <a:r>
              <a:rPr lang="ru-RU" sz="2600" b="1" dirty="0" smtClean="0">
                <a:latin typeface="Century" pitchFamily="18" charset="0"/>
              </a:rPr>
              <a:t>. Есть модели, которые позволяют работать в паре, по принципу </a:t>
            </a:r>
            <a:r>
              <a:rPr lang="ru-RU" dirty="0" smtClean="0"/>
              <a:t>«проводного телефона».</a:t>
            </a:r>
          </a:p>
          <a:p>
            <a:endParaRPr lang="ru-RU" dirty="0"/>
          </a:p>
        </p:txBody>
      </p:sp>
      <p:pic>
        <p:nvPicPr>
          <p:cNvPr id="6146" name="Picture 2" descr="C:\Documents and Settings\Logoped\Мои документы\Загрузки\элефо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613" y="714356"/>
            <a:ext cx="3941762" cy="454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«ЭЛЕФОН»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8730" y="785794"/>
            <a:ext cx="4288536" cy="55721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Century" pitchFamily="18" charset="0"/>
              </a:rPr>
              <a:t>  </a:t>
            </a:r>
            <a:br>
              <a:rPr lang="ru-RU" b="1" dirty="0" smtClean="0">
                <a:latin typeface="Century" pitchFamily="18" charset="0"/>
              </a:rPr>
            </a:br>
            <a:r>
              <a:rPr lang="ru-RU" sz="2600" b="1" dirty="0" smtClean="0">
                <a:latin typeface="Century" pitchFamily="18" charset="0"/>
              </a:rPr>
              <a:t>Операции по формированию фонематического восприятия у детей с ограниченными возможностями здоровья (ОВЗ) такие же, как у детей с нормой в развитии при обучении грамоте </a:t>
            </a:r>
            <a:r>
              <a:rPr lang="ru-RU" sz="2600" b="1" dirty="0" err="1" smtClean="0">
                <a:latin typeface="Century" pitchFamily="18" charset="0"/>
              </a:rPr>
              <a:t>звуко-буквенным</a:t>
            </a:r>
            <a:r>
              <a:rPr lang="ru-RU" sz="2600" b="1" dirty="0" smtClean="0">
                <a:latin typeface="Century" pitchFamily="18" charset="0"/>
              </a:rPr>
              <a:t> методом , зрительно-логическим или смешанным методом . Но применение инновационных методик для формирования фонематического восприятия у этой категории детей позволяет внести игровые элементы, более продолжительно удерживать внимание ребенка, а также комплексно развивать фонематическое восприятие за счет тренировки правого уха.</a:t>
            </a:r>
          </a:p>
          <a:p>
            <a:pPr algn="just">
              <a:lnSpc>
                <a:spcPct val="120000"/>
              </a:lnSpc>
              <a:buNone/>
            </a:pPr>
            <a:endParaRPr lang="ru-RU" b="1" dirty="0">
              <a:latin typeface="Century" pitchFamily="18" charset="0"/>
            </a:endParaRPr>
          </a:p>
        </p:txBody>
      </p:sp>
      <p:pic>
        <p:nvPicPr>
          <p:cNvPr id="1026" name="Picture 2" descr="C:\Documents and Settings\Logoped\Local Settings\Temp\IMG_20181026_1547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333" y="1316038"/>
            <a:ext cx="2956322" cy="39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«ЭЛЕФОН»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686172" cy="4800600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Century" pitchFamily="18" charset="0"/>
              </a:rPr>
              <a:t>Инновационная методика является вспомогательной в логопедии, которая помогает улучшить коррекционный процесс благодаря формирующемуся интересу к процессу обучения и его мотивации у детей с тяжёлыми нарушениями речи и способствует ускоренному обучению и более высоким результатам в области грамотности и новых языковых навыков. Увеличивает фонематическую осведомленность и улучшает беглость чтения.</a:t>
            </a:r>
          </a:p>
          <a:p>
            <a:endParaRPr lang="ru-RU" dirty="0"/>
          </a:p>
        </p:txBody>
      </p:sp>
      <p:pic>
        <p:nvPicPr>
          <p:cNvPr id="2050" name="Picture 2" descr="C:\Documents and Settings\Logoped\Local Settings\Temp\IMG_20181026_154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6096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14818"/>
            <a:ext cx="7762900" cy="13012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8262966" cy="1158056"/>
          </a:xfrm>
        </p:spPr>
        <p:txBody>
          <a:bodyPr>
            <a:noAutofit/>
          </a:bodyPr>
          <a:lstStyle/>
          <a:p>
            <a:r>
              <a:rPr lang="ru-RU" sz="1100" dirty="0" smtClean="0"/>
              <a:t>Литература:</a:t>
            </a:r>
            <a:br>
              <a:rPr lang="ru-RU" sz="1100" dirty="0" smtClean="0"/>
            </a:br>
            <a:endParaRPr lang="ru-RU" sz="1100" dirty="0" smtClean="0"/>
          </a:p>
          <a:p>
            <a:pPr lvl="0"/>
            <a:r>
              <a:rPr lang="ru-RU" sz="1100" dirty="0" smtClean="0"/>
              <a:t>Н.А. Исаева, «Формирование фонематического восприятия у детей с ограниченными возможностями здоровья с использованием инновационных методик»</a:t>
            </a:r>
            <a:endParaRPr lang="ru-RU" sz="1100" b="1" dirty="0" smtClean="0"/>
          </a:p>
          <a:p>
            <a:r>
              <a:rPr lang="ru-RU" sz="1100" dirty="0" err="1" smtClean="0"/>
              <a:t>КиберЛенинка</a:t>
            </a:r>
            <a:r>
              <a:rPr lang="ru-RU" sz="1100" dirty="0" smtClean="0"/>
              <a:t>: </a:t>
            </a:r>
            <a:r>
              <a:rPr lang="ru-RU" sz="1100" u="sng" dirty="0" smtClean="0">
                <a:hlinkClick r:id="rId2"/>
              </a:rPr>
              <a:t>https://cyberleninka.ru/article/n/formirovanie-fonematicheskogo-vospriyatiya-u-detey-s-ogranichennymi-vozmozhnostyami-zdorovya-s-ispolzovaniem-innovatsionnyh-metodik</a:t>
            </a:r>
            <a:endParaRPr lang="ru-RU" sz="1100" b="1" dirty="0" smtClean="0"/>
          </a:p>
          <a:p>
            <a:pPr lvl="0"/>
            <a:r>
              <a:rPr lang="ru-RU" sz="1100" dirty="0" smtClean="0"/>
              <a:t> Н.М.Лапина </a:t>
            </a:r>
            <a:r>
              <a:rPr lang="ru-RU" sz="1100" dirty="0" err="1" smtClean="0"/>
              <a:t>Медиапрезентация</a:t>
            </a:r>
            <a:r>
              <a:rPr lang="ru-RU" sz="1100" dirty="0" smtClean="0"/>
              <a:t> </a:t>
            </a:r>
            <a:endParaRPr lang="ru-RU" sz="1100" b="1" dirty="0" smtClean="0"/>
          </a:p>
          <a:p>
            <a:r>
              <a:rPr lang="ru-RU" sz="1100" u="sng" dirty="0" smtClean="0">
                <a:hlinkClick r:id="rId3"/>
              </a:rPr>
              <a:t>http://detsad2.ermuo.ru/wp-content/uploads/2016/11/oooooooooooooooooooooooooooooooo.pdf</a:t>
            </a:r>
            <a:endParaRPr lang="ru-RU" sz="1100" b="1" dirty="0" smtClean="0"/>
          </a:p>
          <a:p>
            <a:endParaRPr lang="ru-RU" sz="1100" dirty="0"/>
          </a:p>
        </p:txBody>
      </p:sp>
      <p:pic>
        <p:nvPicPr>
          <p:cNvPr id="3074" name="Picture 2" descr="C:\Documents and Settings\Logoped\Мои документы\Загрузки\IMG_20181026_1547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2727" b="22727"/>
          <a:stretch>
            <a:fillRect/>
          </a:stretch>
        </p:blipFill>
        <p:spPr bwMode="auto">
          <a:xfrm>
            <a:off x="2285984" y="616634"/>
            <a:ext cx="442915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337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Формирование фонематического восприятия у детей с тяжёлыми нарушениями речи  с  использованием инновационной методики  (устройство Виспер фоун  (Whisper phone)-  "Элефон")   Подготовила : учитель-логопед Чернова Т.В. </vt:lpstr>
      <vt:lpstr>Слайд 2</vt:lpstr>
      <vt:lpstr>Слайд 3</vt:lpstr>
      <vt:lpstr>Устройство Виспер фоун (Whisper phone) «ЭЛЕФОН»</vt:lpstr>
      <vt:lpstr>Слайд 5</vt:lpstr>
      <vt:lpstr>«ЭЛЕФОН»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Logoped</cp:lastModifiedBy>
  <cp:revision>9</cp:revision>
  <dcterms:modified xsi:type="dcterms:W3CDTF">2018-11-22T12:27:46Z</dcterms:modified>
</cp:coreProperties>
</file>