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CBC2A-7DB2-46FE-9C36-C9B7970F84F8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1F75D-0308-4F54-B35C-8066B3947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352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1F75D-0308-4F54-B35C-8066B3947DA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588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357298"/>
            <a:ext cx="78009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i="1" dirty="0" err="1" smtClean="0">
                <a:solidFill>
                  <a:schemeClr val="tx1"/>
                </a:solidFill>
                <a:latin typeface="+mn-lt"/>
              </a:rPr>
              <a:t>Детско</a:t>
            </a:r>
            <a:r>
              <a:rPr lang="ru-RU" b="1" i="1" dirty="0" smtClean="0">
                <a:solidFill>
                  <a:schemeClr val="tx1"/>
                </a:solidFill>
                <a:latin typeface="+mn-lt"/>
              </a:rPr>
              <a:t>- родительский проект</a:t>
            </a:r>
            <a:br>
              <a:rPr lang="ru-RU" b="1" i="1" dirty="0" smtClean="0">
                <a:solidFill>
                  <a:schemeClr val="tx1"/>
                </a:solidFill>
                <a:latin typeface="+mn-lt"/>
              </a:rPr>
            </a:br>
            <a:r>
              <a:rPr lang="ru-RU" b="1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b="1" i="1" dirty="0" smtClean="0">
                <a:solidFill>
                  <a:schemeClr val="tx1"/>
                </a:solidFill>
                <a:latin typeface="+mn-lt"/>
              </a:rPr>
            </a:br>
            <a:r>
              <a:rPr lang="ru-RU" b="1" i="1" dirty="0" smtClean="0">
                <a:solidFill>
                  <a:schemeClr val="tx1"/>
                </a:solidFill>
                <a:latin typeface="+mn-lt"/>
              </a:rPr>
              <a:t>Форма проекта: Праздник</a:t>
            </a:r>
            <a:br>
              <a:rPr lang="ru-RU" b="1" i="1" dirty="0" smtClean="0">
                <a:solidFill>
                  <a:schemeClr val="tx1"/>
                </a:solidFill>
                <a:latin typeface="+mn-lt"/>
              </a:rPr>
            </a:br>
            <a:r>
              <a:rPr lang="ru-RU" b="1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b="1" i="1" dirty="0" smtClean="0">
                <a:solidFill>
                  <a:schemeClr val="tx1"/>
                </a:solidFill>
                <a:latin typeface="+mn-lt"/>
              </a:rPr>
            </a:br>
            <a:r>
              <a:rPr lang="ru-RU" b="1" i="1" dirty="0" smtClean="0">
                <a:solidFill>
                  <a:schemeClr val="tx1"/>
                </a:solidFill>
                <a:latin typeface="+mn-lt"/>
              </a:rPr>
              <a:t>Тема: День дошкольного работника </a:t>
            </a:r>
            <a:r>
              <a:rPr lang="ru-RU" b="1" i="1" dirty="0" smtClean="0">
                <a:latin typeface="+mn-lt"/>
              </a:rPr>
              <a:t/>
            </a:r>
            <a:br>
              <a:rPr lang="ru-RU" b="1" i="1" dirty="0" smtClean="0">
                <a:latin typeface="+mn-lt"/>
              </a:rPr>
            </a:br>
            <a:endParaRPr lang="ru-RU" b="1" i="1" dirty="0">
              <a:latin typeface="+mn-lt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5724128" y="4509120"/>
            <a:ext cx="3419872" cy="2348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Выполнила:</a:t>
            </a:r>
          </a:p>
          <a:p>
            <a:pPr>
              <a:buNone/>
            </a:pPr>
            <a:r>
              <a:rPr lang="ru-RU" b="1" i="1" dirty="0" err="1" smtClean="0"/>
              <a:t>Хаткевич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Елена Николаевна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3.Основной этап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/>
              <a:t>Проигрывания сценария « День дошкольного работника»</a:t>
            </a:r>
            <a:endParaRPr lang="ru-RU" i="1" dirty="0"/>
          </a:p>
        </p:txBody>
      </p:sp>
      <p:pic>
        <p:nvPicPr>
          <p:cNvPr id="4097" name="Picture 1" descr="C:\Users\1\Desktop\1018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357562"/>
            <a:ext cx="4873993" cy="2741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4.Рефлексивный этап.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/>
              <a:t>Подведение итогов </a:t>
            </a:r>
          </a:p>
          <a:p>
            <a:r>
              <a:rPr lang="ru-RU" i="1" dirty="0" smtClean="0"/>
              <a:t>Награждение участников;</a:t>
            </a:r>
          </a:p>
          <a:p>
            <a:r>
              <a:rPr lang="ru-RU" i="1" dirty="0" smtClean="0"/>
              <a:t>Выбор тематики следующего сценария на праздник.</a:t>
            </a:r>
            <a:endParaRPr lang="ru-RU" i="1" dirty="0"/>
          </a:p>
        </p:txBody>
      </p:sp>
      <p:pic>
        <p:nvPicPr>
          <p:cNvPr id="3073" name="Picture 1" descr="C:\Users\1\Desktop\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857496"/>
            <a:ext cx="4034834" cy="3022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Спасибо за внимание!</a:t>
            </a:r>
            <a:endParaRPr lang="ru-RU" sz="3200" b="1" i="1" dirty="0"/>
          </a:p>
        </p:txBody>
      </p:sp>
      <p:pic>
        <p:nvPicPr>
          <p:cNvPr id="2049" name="Picture 1" descr="C:\Users\1\Desktop\pi36515648792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071678"/>
            <a:ext cx="6808870" cy="360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Актуальность проекта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i="1" dirty="0" smtClean="0"/>
              <a:t>Проект актуален тем, что в ходе его создания и реализации у родителей:</a:t>
            </a:r>
          </a:p>
          <a:p>
            <a:r>
              <a:rPr lang="ru-RU" i="1" dirty="0" smtClean="0"/>
              <a:t>Совершенствуется развитие общения и взаимодействие с воспитателем.</a:t>
            </a:r>
            <a:endParaRPr lang="ru-RU" i="1" dirty="0"/>
          </a:p>
        </p:txBody>
      </p:sp>
      <p:pic>
        <p:nvPicPr>
          <p:cNvPr id="1027" name="Picture 3" descr="C:\Users\1\Desktop\s0678155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6850" y="2027237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6357958"/>
          </a:xfrm>
          <a:ln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3100" i="1" dirty="0" smtClean="0">
                <a:solidFill>
                  <a:schemeClr val="tx1"/>
                </a:solidFill>
              </a:rPr>
              <a:t>Цель</a:t>
            </a:r>
            <a:r>
              <a:rPr lang="ru-RU" sz="3100" i="1" dirty="0" smtClean="0"/>
              <a:t> </a:t>
            </a:r>
            <a:r>
              <a:rPr lang="ru-RU" sz="3100" i="1" dirty="0" smtClean="0">
                <a:solidFill>
                  <a:schemeClr val="tx1"/>
                </a:solidFill>
              </a:rPr>
              <a:t>проекта: вовлечение родителей в образовательный процесс ДОО, для развития связной речи и гражданской позиции у детей</a:t>
            </a:r>
            <a:r>
              <a:rPr lang="ru-RU" sz="3100" i="1" dirty="0" smtClean="0">
                <a:solidFill>
                  <a:schemeClr val="tx1"/>
                </a:solidFill>
              </a:rPr>
              <a:t>.</a:t>
            </a:r>
            <a:r>
              <a:rPr lang="ru-RU" sz="3100" i="1" dirty="0" smtClean="0">
                <a:solidFill>
                  <a:schemeClr val="tx1"/>
                </a:solidFill>
              </a:rPr>
              <a:t/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>  Задачи: </a:t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>- </a:t>
            </a:r>
            <a:r>
              <a:rPr lang="ru-RU" sz="3100" i="1" dirty="0" smtClean="0">
                <a:solidFill>
                  <a:schemeClr val="tx1"/>
                </a:solidFill>
              </a:rPr>
              <a:t>обобщить знания у родителей о празднике День дошкольного работника, уточнить представления о многообразии профессий в ДОУ;</a:t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>- показать значение труда сотрудников дошкольного образовательного учреждения;</a:t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>- развивать умение двигаться в соответствии с характером музыки, развивать эмоциональную отзывчивость, формировать уважительное отношение к труду дошкольных работников, воспитывать эстетический вкус.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 </a:t>
            </a:r>
            <a:br>
              <a:rPr lang="ru-RU" sz="3100" dirty="0" smtClean="0">
                <a:solidFill>
                  <a:schemeClr val="tx1"/>
                </a:solidFill>
              </a:rPr>
            </a:b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1.Подготовительный </a:t>
            </a:r>
            <a:r>
              <a:rPr lang="ru-RU" sz="3200" b="1" i="1" dirty="0" smtClean="0"/>
              <a:t>этап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2071678"/>
            <a:ext cx="7065482" cy="4115762"/>
          </a:xfrm>
        </p:spPr>
        <p:txBody>
          <a:bodyPr/>
          <a:lstStyle/>
          <a:p>
            <a:r>
              <a:rPr lang="ru-RU" i="1" dirty="0" smtClean="0"/>
              <a:t>Сбор родителей </a:t>
            </a:r>
          </a:p>
          <a:p>
            <a:r>
              <a:rPr lang="ru-RU" i="1" dirty="0" smtClean="0"/>
              <a:t>Тема проекта (День дошкольного работника)</a:t>
            </a:r>
          </a:p>
          <a:p>
            <a:r>
              <a:rPr lang="ru-RU" i="1" dirty="0" smtClean="0"/>
              <a:t>Определение цели и задач проекта;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320"/>
            <a:ext cx="81724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Подготовительный </a:t>
            </a:r>
            <a:r>
              <a:rPr lang="ru-RU" sz="3200" b="1" i="1" dirty="0" smtClean="0"/>
              <a:t>этап  (продолжение</a:t>
            </a:r>
            <a:r>
              <a:rPr lang="ru-RU" sz="3200" b="1" i="1" dirty="0" smtClean="0"/>
              <a:t>)</a:t>
            </a:r>
            <a:endParaRPr lang="ru-RU" sz="32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728" y="1524000"/>
            <a:ext cx="7504960" cy="4663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Проект- это работы, планы, мероприятия и другие задачи, направленные на создание уникального продукта.</a:t>
            </a:r>
          </a:p>
          <a:p>
            <a:pPr>
              <a:buNone/>
            </a:pPr>
            <a:r>
              <a:rPr lang="ru-RU" i="1" u="sng" dirty="0" smtClean="0"/>
              <a:t>Этапы проекта</a:t>
            </a:r>
            <a:r>
              <a:rPr lang="ru-RU" i="1" dirty="0" smtClean="0"/>
              <a:t>:</a:t>
            </a:r>
          </a:p>
          <a:p>
            <a:r>
              <a:rPr lang="ru-RU" i="1" dirty="0" smtClean="0"/>
              <a:t>Подготовительный</a:t>
            </a:r>
          </a:p>
          <a:p>
            <a:r>
              <a:rPr lang="ru-RU" i="1" dirty="0" smtClean="0"/>
              <a:t>Аналитический</a:t>
            </a:r>
          </a:p>
          <a:p>
            <a:r>
              <a:rPr lang="ru-RU" i="1" dirty="0" smtClean="0"/>
              <a:t>Основный</a:t>
            </a:r>
          </a:p>
          <a:p>
            <a:r>
              <a:rPr lang="ru-RU" i="1" dirty="0" smtClean="0"/>
              <a:t>Рефлексивный</a:t>
            </a:r>
          </a:p>
          <a:p>
            <a:pPr>
              <a:buNone/>
            </a:pPr>
            <a:r>
              <a:rPr lang="ru-RU" i="1" dirty="0" smtClean="0"/>
              <a:t>Конечный продукт:</a:t>
            </a:r>
            <a:r>
              <a:rPr lang="ru-RU" b="1" i="1" dirty="0" smtClean="0"/>
              <a:t> </a:t>
            </a:r>
            <a:r>
              <a:rPr lang="ru-RU" i="1" dirty="0" smtClean="0"/>
              <a:t>праздник «День дошкольного работника»</a:t>
            </a:r>
            <a:endParaRPr lang="ru-RU" b="1" i="1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8100392" cy="1143000"/>
          </a:xfrm>
        </p:spPr>
        <p:txBody>
          <a:bodyPr>
            <a:noAutofit/>
          </a:bodyPr>
          <a:lstStyle/>
          <a:p>
            <a:pPr algn="just"/>
            <a:r>
              <a:rPr lang="ru-RU" sz="3600" b="1" i="1" dirty="0" smtClean="0"/>
              <a:t>   </a:t>
            </a:r>
            <a:r>
              <a:rPr lang="ru-RU" sz="3200" b="1" i="1" dirty="0" smtClean="0"/>
              <a:t>Подготовительный этап(продолжение</a:t>
            </a:r>
            <a:r>
              <a:rPr lang="ru-RU" sz="3200" b="1" i="1" dirty="0" smtClean="0"/>
              <a:t>)</a:t>
            </a:r>
            <a:endParaRPr lang="ru-RU" sz="32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209256"/>
          </a:xfrm>
        </p:spPr>
        <p:txBody>
          <a:bodyPr>
            <a:normAutofit/>
          </a:bodyPr>
          <a:lstStyle/>
          <a:p>
            <a:r>
              <a:rPr lang="ru-RU" i="1" dirty="0" smtClean="0"/>
              <a:t>Распределение обязанностей, деление родителей на подгруппы</a:t>
            </a:r>
            <a:r>
              <a:rPr lang="ru-RU" i="1" dirty="0" smtClean="0"/>
              <a:t>:</a:t>
            </a:r>
            <a:endParaRPr lang="ru-RU" i="1" dirty="0" smtClean="0"/>
          </a:p>
          <a:p>
            <a:r>
              <a:rPr lang="ru-RU" i="1" dirty="0" smtClean="0"/>
              <a:t>Сроки </a:t>
            </a:r>
            <a:r>
              <a:rPr lang="ru-RU" i="1" dirty="0" smtClean="0"/>
              <a:t>выполнения 2 месяца</a:t>
            </a:r>
          </a:p>
          <a:p>
            <a:r>
              <a:rPr lang="ru-RU" i="1" dirty="0" smtClean="0"/>
              <a:t>Обсуждение идей через </a:t>
            </a:r>
            <a:r>
              <a:rPr lang="en-US" i="1" dirty="0" smtClean="0"/>
              <a:t>Skype</a:t>
            </a:r>
            <a:r>
              <a:rPr lang="ru-RU" i="1" dirty="0" smtClean="0"/>
              <a:t>;</a:t>
            </a:r>
          </a:p>
          <a:p>
            <a:endParaRPr lang="ru-RU" dirty="0"/>
          </a:p>
        </p:txBody>
      </p:sp>
      <p:pic>
        <p:nvPicPr>
          <p:cNvPr id="8195" name="Picture 3" descr="C:\Users\1\Desktop\pi36515648792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500306"/>
            <a:ext cx="4256925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Подготовительный </a:t>
            </a:r>
            <a:r>
              <a:rPr lang="ru-RU" sz="3200" b="1" i="1" dirty="0" smtClean="0"/>
              <a:t>этап (продолжение</a:t>
            </a:r>
            <a:r>
              <a:rPr lang="ru-RU" sz="3200" b="1" i="1" dirty="0" smtClean="0"/>
              <a:t>)</a:t>
            </a:r>
            <a:endParaRPr lang="ru-RU" sz="32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57290" y="1524000"/>
            <a:ext cx="3643338" cy="16192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i="1" dirty="0" smtClean="0"/>
              <a:t>Поиск информации: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9" name="Picture 5" descr="C:\Users\1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357430"/>
            <a:ext cx="2743200" cy="2047875"/>
          </a:xfrm>
          <a:prstGeom prst="rect">
            <a:avLst/>
          </a:prstGeom>
          <a:noFill/>
        </p:spPr>
      </p:pic>
      <p:pic>
        <p:nvPicPr>
          <p:cNvPr id="1030" name="Picture 6" descr="C:\Users\1\Desktop\5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1960" y="4357694"/>
            <a:ext cx="3657626" cy="2286016"/>
          </a:xfrm>
          <a:prstGeom prst="rect">
            <a:avLst/>
          </a:prstGeom>
          <a:noFill/>
        </p:spPr>
      </p:pic>
      <p:pic>
        <p:nvPicPr>
          <p:cNvPr id="1032" name="Picture 8" descr="C:\Users\1\Desktop\2c01e8e171773e88913fbf2b00b85dc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857364"/>
            <a:ext cx="3548066" cy="2356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2.Аналитический  </a:t>
            </a:r>
            <a:r>
              <a:rPr lang="ru-RU" sz="3200" b="1" i="1" dirty="0" smtClean="0"/>
              <a:t>этап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i="1" dirty="0" smtClean="0"/>
              <a:t>Сбор родителей по подгруппам с целью выбора лучшего сценария, эскизов декораций,  музыки и наброски конкурсов</a:t>
            </a:r>
            <a:endParaRPr lang="ru-RU" i="1" dirty="0"/>
          </a:p>
        </p:txBody>
      </p:sp>
      <p:pic>
        <p:nvPicPr>
          <p:cNvPr id="6145" name="Picture 1" descr="C:\Users\1\Desktop\hello_html_3335ef6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4505" y="2214554"/>
            <a:ext cx="4119495" cy="29917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/>
              <a:t>Аналитический этап(продолжение)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6994044" cy="4663440"/>
          </a:xfrm>
        </p:spPr>
        <p:txBody>
          <a:bodyPr/>
          <a:lstStyle/>
          <a:p>
            <a:r>
              <a:rPr lang="ru-RU" i="1" dirty="0" smtClean="0"/>
              <a:t>Работа над тремя задачами проекта.</a:t>
            </a:r>
          </a:p>
          <a:p>
            <a:r>
              <a:rPr lang="ru-RU" i="1" dirty="0" smtClean="0"/>
              <a:t>Разучивание текста,</a:t>
            </a:r>
          </a:p>
          <a:p>
            <a:r>
              <a:rPr lang="ru-RU" i="1" dirty="0" smtClean="0"/>
              <a:t>Работа над выразительностью роли</a:t>
            </a:r>
          </a:p>
          <a:p>
            <a:pPr>
              <a:buNone/>
            </a:pPr>
            <a:r>
              <a:rPr lang="ru-RU" i="1" dirty="0" smtClean="0"/>
              <a:t>-речь</a:t>
            </a:r>
          </a:p>
          <a:p>
            <a:pPr>
              <a:buNone/>
            </a:pPr>
            <a:r>
              <a:rPr lang="ru-RU" i="1" dirty="0" smtClean="0"/>
              <a:t>-Мимика</a:t>
            </a:r>
          </a:p>
          <a:p>
            <a:pPr>
              <a:buNone/>
            </a:pPr>
            <a:r>
              <a:rPr lang="ru-RU" i="1" dirty="0" smtClean="0"/>
              <a:t>-жесты </a:t>
            </a:r>
          </a:p>
          <a:p>
            <a:pPr>
              <a:buNone/>
            </a:pPr>
            <a:r>
              <a:rPr lang="ru-RU" i="1" dirty="0" smtClean="0"/>
              <a:t>Проигрывание отдельных эскизов сценария;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269</TotalTime>
  <Words>211</Words>
  <Application>Microsoft Office PowerPoint</Application>
  <PresentationFormat>Экран (4:3)</PresentationFormat>
  <Paragraphs>44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Детско- родительский проект  Форма проекта: Праздник  Тема: День дошкольного работника  </vt:lpstr>
      <vt:lpstr>Актуальность проекта</vt:lpstr>
      <vt:lpstr>  Цель проекта: вовлечение родителей в образовательный процесс ДОО, для развития связной речи и гражданской позиции у детей.   Задачи:  - обобщить знания у родителей о празднике День дошкольного работника, уточнить представления о многообразии профессий в ДОУ; - показать значение труда сотрудников дошкольного образовательного учреждения; - развивать умение двигаться в соответствии с характером музыки, развивать эмоциональную отзывчивость, формировать уважительное отношение к труду дошкольных работников, воспитывать эстетический вкус.     </vt:lpstr>
      <vt:lpstr>1.Подготовительный этап</vt:lpstr>
      <vt:lpstr>Подготовительный этап  (продолжение)</vt:lpstr>
      <vt:lpstr>   Подготовительный этап(продолжение)</vt:lpstr>
      <vt:lpstr>Подготовительный этап (продолжение)</vt:lpstr>
      <vt:lpstr>2.Аналитический  этап</vt:lpstr>
      <vt:lpstr>Аналитический этап(продолжение)</vt:lpstr>
      <vt:lpstr>3.Основной этап</vt:lpstr>
      <vt:lpstr>4.Рефлексивный этап.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31</cp:revision>
  <dcterms:created xsi:type="dcterms:W3CDTF">2017-04-02T10:36:02Z</dcterms:created>
  <dcterms:modified xsi:type="dcterms:W3CDTF">2018-11-22T14:55:04Z</dcterms:modified>
</cp:coreProperties>
</file>