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67" r:id="rId4"/>
    <p:sldId id="276" r:id="rId5"/>
    <p:sldId id="258" r:id="rId6"/>
    <p:sldId id="256" r:id="rId7"/>
    <p:sldId id="259" r:id="rId8"/>
    <p:sldId id="277" r:id="rId9"/>
    <p:sldId id="280" r:id="rId10"/>
    <p:sldId id="266" r:id="rId11"/>
    <p:sldId id="278" r:id="rId12"/>
    <p:sldId id="265" r:id="rId13"/>
    <p:sldId id="269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337" y="0"/>
            <a:ext cx="9242337" cy="6956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Детско-родительский проект 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 </a:t>
            </a:r>
            <a:r>
              <a:rPr lang="en-US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Тема : Социальная акция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Спектакль  по сказке «Гуси-лебеди»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   для детей Детского дома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Старший дошкольный возраст.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  Образовательная область: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           Речевое развитие.</a:t>
            </a:r>
            <a:endParaRPr lang="ru-RU" sz="6000" b="1" dirty="0"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86916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Выполнила: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Хаткевич</a:t>
            </a:r>
            <a:r>
              <a:rPr lang="ru-RU" sz="2800" b="1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Е.Н.</a:t>
            </a:r>
            <a:endParaRPr lang="ru-RU" sz="2800" b="1" dirty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7173" name="Picture 5" descr="C:\Users\Дом\Desktop\Семья\bimbi-11-e1454631039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398117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Gabriola" pitchFamily="82" charset="0"/>
              </a:rPr>
              <a:t>2.Аналитический этап</a:t>
            </a:r>
            <a:r>
              <a:rPr lang="ru-RU" sz="3200" b="1" u="sng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Сбор родителей и детей по подгруппам </a:t>
            </a:r>
            <a:r>
              <a:rPr lang="en-US" sz="3200" b="1" dirty="0" smtClean="0">
                <a:solidFill>
                  <a:srgbClr val="C00000"/>
                </a:solidFill>
                <a:latin typeface="Gabriola" pitchFamily="82" charset="0"/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целью выбора лучшего сценария, эскизов декораций, эскизов костюмов, музыки и наброски танцев;  </a:t>
            </a: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ü"/>
            </a:pP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7" name="Рисунок 6" descr="родительское-собр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3456384" cy="2598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4249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Аналитический этап</a:t>
            </a:r>
            <a:r>
              <a:rPr lang="ru-RU" sz="2800" b="1" u="sng" dirty="0" smtClean="0">
                <a:solidFill>
                  <a:srgbClr val="C00000"/>
                </a:solidFill>
                <a:latin typeface="Gabriola" pitchFamily="82" charset="0"/>
              </a:rPr>
              <a:t> (</a:t>
            </a:r>
            <a:r>
              <a:rPr lang="ru-RU" sz="3200" b="1" u="sng" dirty="0" smtClean="0">
                <a:solidFill>
                  <a:srgbClr val="C00000"/>
                </a:solidFill>
                <a:latin typeface="Gabriola" pitchFamily="82" charset="0"/>
              </a:rPr>
              <a:t>продолжение)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C0000"/>
                </a:solidFill>
              </a:rPr>
              <a:t>Работа над тремя задачами проекта: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Выбор ролей ;</a:t>
            </a:r>
          </a:p>
          <a:p>
            <a:pPr indent="92075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Разучивание текста по ролям;</a:t>
            </a:r>
          </a:p>
          <a:p>
            <a:pPr indent="92075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Работа над выразительностью роли: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речь;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мимика;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жесты;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пластика;</a:t>
            </a:r>
          </a:p>
          <a:p>
            <a:pPr indent="92075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Проигрывание отдельных эпизодов сказки;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Участие в настольном театре по ролям;</a:t>
            </a:r>
          </a:p>
          <a:p>
            <a:endParaRPr lang="ru-RU" dirty="0"/>
          </a:p>
        </p:txBody>
      </p:sp>
      <p:pic>
        <p:nvPicPr>
          <p:cNvPr id="6146" name="Picture 2" descr="C:\Users\Дом\Desktop\Семья\2017-01-20-10-39-35-17277082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013176"/>
            <a:ext cx="3024336" cy="1693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C:\Users\Дом\Desktop\Семья\2017-01-20-10-39-42--12270214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13176"/>
            <a:ext cx="3024337" cy="1693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C:\Users\Дом\Desktop\Семья\774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96752"/>
            <a:ext cx="2952328" cy="1963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Gabriola" pitchFamily="82" charset="0"/>
              </a:rPr>
              <a:t>3. Основной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5273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Поездка в Детский дом;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Спектакль  по сказке «Гуси-лебеди»</a:t>
            </a: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12" name="Рисунок 11" descr="1330280683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032448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4110819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886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Gabriola" pitchFamily="82" charset="0"/>
              </a:rPr>
              <a:t>4. Рефлексивный этап:</a:t>
            </a:r>
            <a:endParaRPr lang="ru-RU" sz="4000" b="1" u="sng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Подведение итогов:</a:t>
            </a:r>
          </a:p>
          <a:p>
            <a:pPr marL="534988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 Награждение участников;</a:t>
            </a:r>
          </a:p>
          <a:p>
            <a:pPr marL="534988" indent="92075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 Выбор тематики следующей акции;</a:t>
            </a:r>
          </a:p>
        </p:txBody>
      </p:sp>
      <p:pic>
        <p:nvPicPr>
          <p:cNvPr id="11" name="Рисунок 10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3315717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49080"/>
            <a:ext cx="3617472" cy="2407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48680"/>
            <a:ext cx="5688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Дом\Desktop\Семья\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514203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4249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Актуальность  проекта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Проект актуален тем, что в ходе его создания и реализации у детей :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Совершенствуется развитие общения и взаимодействия ребёнка с взрослыми и сверстниками , развитие сопереживания, уважительного и доброжелательного отношения к окружающим 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Формируется готовность детей к совместной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Совершенствуется диалогическая и монологическая речь детей;  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endParaRPr lang="ru-RU" sz="1200" dirty="0" smtClean="0"/>
          </a:p>
          <a:p>
            <a:pPr marL="900113" indent="-90488"/>
            <a:endParaRPr lang="ru-RU" sz="1200" dirty="0" smtClean="0"/>
          </a:p>
          <a:p>
            <a:pPr marL="900113" indent="-90488"/>
            <a:endParaRPr lang="ru-RU" sz="1200" dirty="0" smtClean="0"/>
          </a:p>
          <a:p>
            <a:endParaRPr lang="ru-RU" sz="6000" b="1" dirty="0"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7" name="Рисунок 6" descr="Iu9fulAFR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645024"/>
            <a:ext cx="4572000" cy="3046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-603448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      </a:t>
            </a:r>
            <a:endParaRPr lang="ru-RU" sz="3200" b="1" u="sng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Цель проекта: 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Вовлечение родителей в образовательный процесс ДОО, </a:t>
            </a:r>
            <a:r>
              <a:rPr lang="ru-RU" sz="2800" b="1" dirty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для  развития</a:t>
            </a:r>
            <a:r>
              <a:rPr lang="en-US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связной речи и гражданской позиции у детей;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Задачи: </a:t>
            </a:r>
            <a:endParaRPr lang="en-US" sz="2800" b="1" u="sng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Продолжать совершенствовать диалогическую и монологическую формы речи;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Продолжать учить содержательно и выразительно драматизировать литературные тексты;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Обогащать речь детей  новыми словами; </a:t>
            </a:r>
          </a:p>
          <a:p>
            <a:endParaRPr lang="ru-RU" sz="28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1026" name="Picture 2" descr="C:\Users\Дом\Desktop\Семья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069680" cy="270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1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        </a:t>
            </a:r>
            <a:r>
              <a:rPr lang="ru-RU" sz="32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1. Подготовительный этап: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Сбор родителей и детей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Тема проекта (Социальная акция  Спектакль  по сказке «Гуси-лебеди»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для детей Детского дома)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Определение цели и задач проекта;</a:t>
            </a:r>
          </a:p>
          <a:p>
            <a:r>
              <a:rPr lang="ru-RU" sz="2800" b="1" dirty="0" smtClean="0">
                <a:solidFill>
                  <a:srgbClr val="C00000"/>
                </a:solidFill>
                <a:cs typeface="Gautami" pitchFamily="34" charset="0"/>
              </a:rPr>
              <a:t>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cs typeface="Gautami" pitchFamily="34" charset="0"/>
              </a:rPr>
              <a:t>              </a:t>
            </a:r>
            <a:endParaRPr lang="ru-RU" sz="2800" b="1" dirty="0" smtClean="0">
              <a:solidFill>
                <a:srgbClr val="CC0000"/>
              </a:solidFill>
              <a:latin typeface="Gabriola" pitchFamily="82" charset="0"/>
            </a:endParaRPr>
          </a:p>
          <a:p>
            <a:pPr marL="92075" indent="-92075">
              <a:buFont typeface="Wingdings" pitchFamily="2" charset="2"/>
              <a:buChar char="ü"/>
            </a:pPr>
            <a:endParaRPr lang="ru-RU" sz="2800" b="1" dirty="0" smtClean="0">
              <a:solidFill>
                <a:srgbClr val="CC0000"/>
              </a:solidFill>
              <a:latin typeface="Gabriola" pitchFamily="82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2050" name="Picture 2" descr="C:\Users\Дом\Desktop\Семья\здоровье-детей-в-детском-с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672408" cy="2452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Дом\Desktop\Семья\images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243329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-31541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       </a:t>
            </a:r>
            <a:endParaRPr lang="ru-RU" sz="3600" b="1" u="sng" dirty="0" smtClean="0">
              <a:solidFill>
                <a:srgbClr val="00B050"/>
              </a:solidFill>
              <a:latin typeface="Gabriola" pitchFamily="82" charset="0"/>
            </a:endParaRP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Подготовительный этап(продолжение)</a:t>
            </a:r>
            <a:endParaRPr lang="ru-RU" sz="3600" b="1" u="sng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Проект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 – это работы, планы, мероприятия и другие задачи, направленные на создание  уникального продукта.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Этапы проекта: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Подготовительный;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Аналитический;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Основный ;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Рефлексивный;</a:t>
            </a:r>
          </a:p>
          <a:p>
            <a:pPr marL="0" lvl="2"/>
            <a:endParaRPr lang="ru-RU" sz="3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0" lvl="2"/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Конечный продукт: 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Спектакль «Гуси-Лебеди»;</a:t>
            </a:r>
            <a:endParaRPr lang="ru-RU" sz="3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9" name="Рисунок 8" descr="CFg9nB1V9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204864"/>
            <a:ext cx="3147814" cy="4197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4249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Подготовительный этап(продолжение)</a:t>
            </a:r>
            <a:endParaRPr lang="ru-RU" sz="32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Распределение обязанностей, деление родителей и детей на подгруппы: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C0000"/>
                </a:solidFill>
                <a:latin typeface="Gabriola" pitchFamily="82" charset="0"/>
              </a:rPr>
              <a:t>Декорации к сказке;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C0000"/>
                </a:solidFill>
                <a:latin typeface="Gabriola" pitchFamily="82" charset="0"/>
              </a:rPr>
              <a:t> Костюмы к сказке;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C0000"/>
                </a:solidFill>
                <a:latin typeface="Gabriola" pitchFamily="82" charset="0"/>
              </a:rPr>
              <a:t>Музыка и танцы к сказке;</a:t>
            </a:r>
          </a:p>
          <a:p>
            <a:endParaRPr lang="ru-RU" sz="32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6612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 Сроки выполнения проекта: 2 месяца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 Обсуждение идей по </a:t>
            </a:r>
            <a:r>
              <a:rPr lang="en-US" sz="3200" b="1" dirty="0" smtClean="0">
                <a:solidFill>
                  <a:srgbClr val="C00000"/>
                </a:solidFill>
                <a:latin typeface="Gabriola" pitchFamily="82" charset="0"/>
              </a:rPr>
              <a:t>Skype</a:t>
            </a: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;</a:t>
            </a:r>
          </a:p>
        </p:txBody>
      </p:sp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3429000"/>
            <a:ext cx="2821373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50007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501008"/>
            <a:ext cx="2472274" cy="1854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depositphotos_2766671-Music-instruments-vector-silhouet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429000"/>
            <a:ext cx="2643201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Подготовительный этап(продолжение)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Поиск информации: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                 2.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/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3. Воспитатели(мастер-класс)</a:t>
            </a:r>
          </a:p>
          <a:p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</a:t>
            </a:r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12" name="Рисунок 11" descr="Old-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261239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 descr="1473255119_kompy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2360918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221088"/>
            <a:ext cx="3312368" cy="2481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356992"/>
            <a:ext cx="8784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        </a:t>
            </a:r>
            <a:endParaRPr lang="ru-RU" sz="28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640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Подготовительный этап(продолжение)</a:t>
            </a:r>
            <a:endParaRPr lang="ru-RU" sz="3200" b="1" dirty="0" smtClean="0">
              <a:solidFill>
                <a:srgbClr val="C00000"/>
              </a:solidFill>
              <a:cs typeface="Gautam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Gautami" pitchFamily="34" charset="0"/>
              </a:rPr>
              <a:t>Развитие гражданской позиции у детей:</a:t>
            </a:r>
            <a:endParaRPr lang="ru-RU" sz="2400" b="1" dirty="0" smtClean="0">
              <a:solidFill>
                <a:srgbClr val="CC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C0000"/>
                </a:solidFill>
                <a:latin typeface="Gabriola" pitchFamily="82" charset="0"/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Совместная беседа родителей и детей дома о понятии Детский дом;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О проблемах детей, которые живут в Детском доме;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О значимости, помощи этим детям;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Совместная поездка в Детский дом;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Знакомство с группами детей Детского дома;      </a:t>
            </a:r>
          </a:p>
          <a:p>
            <a:pPr algn="ctr"/>
            <a:endParaRPr lang="ru-RU" sz="2400" b="1" dirty="0" smtClean="0">
              <a:solidFill>
                <a:srgbClr val="CC0000"/>
              </a:solidFill>
            </a:endParaRPr>
          </a:p>
          <a:p>
            <a:pPr algn="ctr"/>
            <a:endParaRPr lang="ru-RU" sz="2400" b="1" dirty="0" smtClean="0">
              <a:solidFill>
                <a:srgbClr val="CC0000"/>
              </a:solidFill>
            </a:endParaRPr>
          </a:p>
          <a:p>
            <a:pPr algn="ctr"/>
            <a:endParaRPr lang="ru-RU" sz="2400" b="1" dirty="0" smtClean="0">
              <a:solidFill>
                <a:srgbClr val="CC0000"/>
              </a:solidFill>
            </a:endParaRPr>
          </a:p>
        </p:txBody>
      </p:sp>
      <p:pic>
        <p:nvPicPr>
          <p:cNvPr id="3074" name="Picture 2" descr="C:\Users\Дом\Desktop\Семья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528392" cy="3121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Дом\Desktop\Семья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023676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Подготовительный этап(продолжение)</a:t>
            </a:r>
            <a:endParaRPr lang="ru-RU" sz="3200" b="1" u="sng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2400" b="1" dirty="0" smtClean="0">
                <a:solidFill>
                  <a:srgbClr val="CC0000"/>
                </a:solidFill>
              </a:rPr>
              <a:t>Работа над текстом сказки «Гуси-лебеди»: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Чтение сказки дома;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Разбор содержания сказки;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Составление пиктограммы для лучшего запоминания сказки;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 Знакомство с новыми словами;</a:t>
            </a:r>
          </a:p>
          <a:p>
            <a:pPr indent="92075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C0000"/>
                </a:solidFill>
                <a:latin typeface="Gabriola" pitchFamily="82" charset="0"/>
              </a:rPr>
              <a:t>Проверка знаний текста сказки «Гуси-лебеди» через пересказ по ролям;</a:t>
            </a:r>
            <a:endParaRPr lang="ru-RU" sz="2800" b="1" dirty="0">
              <a:solidFill>
                <a:srgbClr val="CC0000"/>
              </a:solidFill>
              <a:latin typeface="Gabriola" pitchFamily="82" charset="0"/>
            </a:endParaRPr>
          </a:p>
        </p:txBody>
      </p:sp>
      <p:pic>
        <p:nvPicPr>
          <p:cNvPr id="4098" name="Picture 2" descr="C:\Users\Дом\Desktop\Семья\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3672408" cy="2668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Users\Дом\Desktop\Семья\2017-01-20-10-31-02-17277082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232248" cy="2863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910</TotalTime>
  <Words>492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99</cp:revision>
  <dcterms:modified xsi:type="dcterms:W3CDTF">2018-11-22T15:38:49Z</dcterms:modified>
</cp:coreProperties>
</file>