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71" r:id="rId2"/>
    <p:sldId id="256" r:id="rId3"/>
    <p:sldId id="258" r:id="rId4"/>
    <p:sldId id="259" r:id="rId5"/>
    <p:sldId id="260" r:id="rId6"/>
    <p:sldId id="270" r:id="rId7"/>
    <p:sldId id="261" r:id="rId8"/>
    <p:sldId id="262" r:id="rId9"/>
    <p:sldId id="263" r:id="rId10"/>
    <p:sldId id="267" r:id="rId11"/>
    <p:sldId id="269" r:id="rId12"/>
    <p:sldId id="265" r:id="rId13"/>
    <p:sldId id="266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6B61-DF70-46F2-A51D-7097A2448E92}" type="datetimeFigureOut">
              <a:rPr lang="ru-RU" smtClean="0"/>
              <a:t>12.11.2018</a:t>
            </a:fld>
            <a:endParaRPr lang="ru-R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05A167-1AB7-45E1-AC4E-EBAC023C2F0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6B61-DF70-46F2-A51D-7097A2448E92}" type="datetimeFigureOut">
              <a:rPr lang="ru-RU" smtClean="0"/>
              <a:t>12.11.2018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5A167-1AB7-45E1-AC4E-EBAC023C2F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6B61-DF70-46F2-A51D-7097A2448E92}" type="datetimeFigureOut">
              <a:rPr lang="ru-RU" smtClean="0"/>
              <a:t>12.11.2018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5A167-1AB7-45E1-AC4E-EBAC023C2F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6B61-DF70-46F2-A51D-7097A2448E92}" type="datetimeFigureOut">
              <a:rPr lang="ru-RU" smtClean="0"/>
              <a:t>12.11.2018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5A167-1AB7-45E1-AC4E-EBAC023C2F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6B61-DF70-46F2-A51D-7097A2448E92}" type="datetimeFigureOut">
              <a:rPr lang="ru-RU" smtClean="0"/>
              <a:t>12.11.2018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5A167-1AB7-45E1-AC4E-EBAC023C2F0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6B61-DF70-46F2-A51D-7097A2448E92}" type="datetimeFigureOut">
              <a:rPr lang="ru-RU" smtClean="0"/>
              <a:t>12.11.2018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5A167-1AB7-45E1-AC4E-EBAC023C2F0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6B61-DF70-46F2-A51D-7097A2448E92}" type="datetimeFigureOut">
              <a:rPr lang="ru-RU" smtClean="0"/>
              <a:t>12.11.2018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5A167-1AB7-45E1-AC4E-EBAC023C2F0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6B61-DF70-46F2-A51D-7097A2448E92}" type="datetimeFigureOut">
              <a:rPr lang="ru-RU" smtClean="0"/>
              <a:t>12.11.2018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5A167-1AB7-45E1-AC4E-EBAC023C2F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6B61-DF70-46F2-A51D-7097A2448E92}" type="datetimeFigureOut">
              <a:rPr lang="ru-RU" smtClean="0"/>
              <a:t>12.11.2018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5A167-1AB7-45E1-AC4E-EBAC023C2F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6B61-DF70-46F2-A51D-7097A2448E92}" type="datetimeFigureOut">
              <a:rPr lang="ru-RU" smtClean="0"/>
              <a:t>12.11.2018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5A167-1AB7-45E1-AC4E-EBAC023C2F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16B61-DF70-46F2-A51D-7097A2448E92}" type="datetimeFigureOut">
              <a:rPr lang="ru-RU" smtClean="0"/>
              <a:t>12.11.2018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5A167-1AB7-45E1-AC4E-EBAC023C2F04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3C716B61-DF70-46F2-A51D-7097A2448E92}" type="datetimeFigureOut">
              <a:rPr lang="ru-RU" smtClean="0"/>
              <a:t>12.11.2018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305A167-1AB7-45E1-AC4E-EBAC023C2F04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lh3.googleusercontent.com/wL6Y_NHfcTs/W6XSyB7M3kI/AAAAAAAAIbs/wiPyttDoWdoXY-gowRP5XjlP1J5JJzhlACHMYCw/s0/images.jpg" TargetMode="External"/><Relationship Id="rId3" Type="http://schemas.openxmlformats.org/officeDocument/2006/relationships/hyperlink" Target="https://multiurok.ru/files/stsienarii-ko-dniu-komsomola.html" TargetMode="External"/><Relationship Id="rId7" Type="http://schemas.openxmlformats.org/officeDocument/2006/relationships/hyperlink" Target="http://static.diary.ru/userdir/5/5/3/4/55346/2683523.gif" TargetMode="External"/><Relationship Id="rId2" Type="http://schemas.openxmlformats.org/officeDocument/2006/relationships/hyperlink" Target="http://komsomol-100.clan.su/publ/6-1-0-1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f.ppt-online.org/files1/slide/c/C9j43sPqkTJ7eQaGgwXHZzlVY5IdrbOMtW0n2pK8Lv/slide-10.jpg" TargetMode="External"/><Relationship Id="rId11" Type="http://schemas.openxmlformats.org/officeDocument/2006/relationships/hyperlink" Target="https://ru2.anyfad.com/items/t1@d04500df-bfe8-4477-b673-8dafe856c292/Film-Rozhdennaya-revolyuciey-19741977.jpg" TargetMode="External"/><Relationship Id="rId5" Type="http://schemas.openxmlformats.org/officeDocument/2006/relationships/hyperlink" Target="https://voenflot.ru/wpcontent/uploads/2018/06/komsomolskij_bilet_s_uchetnoj_kartochkoj_100_original_raprodazha-768x576.jpg" TargetMode="External"/><Relationship Id="rId10" Type="http://schemas.openxmlformats.org/officeDocument/2006/relationships/hyperlink" Target="http://artru.info/il/img.php?img=77319" TargetMode="External"/><Relationship Id="rId4" Type="http://schemas.openxmlformats.org/officeDocument/2006/relationships/hyperlink" Target="http://rudn-mr.ru/files/news/2018-10-17-1251789115.jpg" TargetMode="External"/><Relationship Id="rId9" Type="http://schemas.openxmlformats.org/officeDocument/2006/relationships/hyperlink" Target="https://bidspirit-images.global.ssl.fastly.net/antiqueauction/cloned-images/129162/3/a_ignore_q_80_w_1000_c_limit_3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1879849"/>
          </a:xfrm>
        </p:spPr>
        <p:txBody>
          <a:bodyPr/>
          <a:lstStyle/>
          <a:p>
            <a:r>
              <a:rPr lang="ru-RU" sz="2800" dirty="0"/>
              <a:t>Встреча трёх поколений в школьном музее</a:t>
            </a:r>
            <a:br>
              <a:rPr lang="ru-RU" sz="2800" dirty="0"/>
            </a:br>
            <a:r>
              <a:rPr lang="ru-RU" sz="2800" dirty="0"/>
              <a:t>«По страницам «Комсомольской правды»», </a:t>
            </a:r>
            <a:br>
              <a:rPr lang="ru-RU" sz="2800" dirty="0"/>
            </a:br>
            <a:r>
              <a:rPr lang="ru-RU" sz="2800" dirty="0"/>
              <a:t>посвящённая 100-летию ВЛКСМ.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115616" y="3212976"/>
            <a:ext cx="7632848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ru-RU" sz="1600" dirty="0" smtClean="0"/>
              <a:t>                                                    Автор: </a:t>
            </a:r>
            <a:r>
              <a:rPr lang="ru-RU" sz="1600" dirty="0" err="1" smtClean="0"/>
              <a:t>Лузикова</a:t>
            </a:r>
            <a:r>
              <a:rPr lang="ru-RU" sz="1600" dirty="0" smtClean="0"/>
              <a:t> </a:t>
            </a:r>
            <a:r>
              <a:rPr lang="ru-RU" sz="1600" dirty="0"/>
              <a:t>Ирина Владимировна</a:t>
            </a:r>
          </a:p>
          <a:p>
            <a:r>
              <a:rPr lang="ru-RU" sz="1600" dirty="0"/>
              <a:t>                                                             </a:t>
            </a:r>
            <a:r>
              <a:rPr lang="ru-RU" sz="1600" dirty="0" smtClean="0"/>
              <a:t>       </a:t>
            </a:r>
            <a:r>
              <a:rPr lang="ru-RU" sz="1600" dirty="0"/>
              <a:t>педагог-организатор, ст. </a:t>
            </a:r>
            <a:r>
              <a:rPr lang="ru-RU" sz="1600" dirty="0" smtClean="0"/>
              <a:t>вожатая,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                                                           руководитель школьного музея,</a:t>
            </a:r>
            <a:endParaRPr lang="ru-RU" sz="1600" dirty="0"/>
          </a:p>
          <a:p>
            <a:r>
              <a:rPr lang="ru-RU" sz="1600" dirty="0" smtClean="0"/>
              <a:t>                                                                МБОУ «СОШ №7» с. Сосновка, 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                                                                       </a:t>
            </a:r>
            <a:r>
              <a:rPr lang="ru-RU" sz="1600" dirty="0" err="1" smtClean="0"/>
              <a:t>Усольский</a:t>
            </a:r>
            <a:r>
              <a:rPr lang="ru-RU" sz="1600" dirty="0" smtClean="0"/>
              <a:t> район, Иркутская область     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4355976" y="6156012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2018 г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8886">
            <a:off x="1251016" y="2963825"/>
            <a:ext cx="2421145" cy="3326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375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5" t="25082" r="12664" b="17017"/>
          <a:stretch/>
        </p:blipFill>
        <p:spPr bwMode="auto">
          <a:xfrm rot="16200000">
            <a:off x="5332692" y="3063051"/>
            <a:ext cx="3352249" cy="3433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547464"/>
          </a:xfrm>
        </p:spPr>
        <p:txBody>
          <a:bodyPr/>
          <a:lstStyle/>
          <a:p>
            <a:r>
              <a:rPr lang="ru-RU" sz="2800" dirty="0" err="1" smtClean="0"/>
              <a:t>Пермякова</a:t>
            </a:r>
            <a:r>
              <a:rPr lang="ru-RU" sz="2800" dirty="0" smtClean="0"/>
              <a:t> Галина Михайловна</a:t>
            </a:r>
            <a:endParaRPr lang="ru-RU" sz="2800" dirty="0"/>
          </a:p>
        </p:txBody>
      </p:sp>
      <p:pic>
        <p:nvPicPr>
          <p:cNvPr id="1029" name="Picture 5" descr="C:\Users\мбоу сош 7\Desktop\100 лет комсомолу\P_20181015_135532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0"/>
          <a:stretch/>
        </p:blipFill>
        <p:spPr bwMode="auto">
          <a:xfrm rot="15974802">
            <a:off x="1030664" y="330753"/>
            <a:ext cx="2339649" cy="3608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46678" y="3009905"/>
            <a:ext cx="2954903" cy="3937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7118" y="1066318"/>
            <a:ext cx="2510612" cy="3370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505" y="769609"/>
            <a:ext cx="2786063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879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406" y="3284984"/>
            <a:ext cx="4091541" cy="2386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24" r="32479"/>
          <a:stretch/>
        </p:blipFill>
        <p:spPr bwMode="auto">
          <a:xfrm rot="16200000">
            <a:off x="1133264" y="3059246"/>
            <a:ext cx="2520294" cy="4479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1249" y="764704"/>
            <a:ext cx="4789765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975" y="143272"/>
            <a:ext cx="1371600" cy="38957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88" t="1388" r="14070" b="-1388"/>
          <a:stretch/>
        </p:blipFill>
        <p:spPr bwMode="auto">
          <a:xfrm>
            <a:off x="133651" y="548680"/>
            <a:ext cx="3717914" cy="3060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875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0591"/>
            <a:ext cx="6624736" cy="50405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dirty="0" smtClean="0"/>
              <a:t>Слова Н. Добронравова, музыка А. </a:t>
            </a:r>
            <a:r>
              <a:rPr lang="ru-RU" sz="2000" dirty="0" err="1" smtClean="0"/>
              <a:t>Пахмутовой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1719482"/>
              </p:ext>
            </p:extLst>
          </p:nvPr>
        </p:nvGraphicFramePr>
        <p:xfrm>
          <a:off x="107504" y="692696"/>
          <a:ext cx="8856984" cy="545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8492"/>
                <a:gridCol w="4428492"/>
              </a:tblGrid>
              <a:tr h="5400600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1. Я в мир удивительный этот пришёл</a:t>
                      </a:r>
                    </a:p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Отваге и правде учиться.</a:t>
                      </a:r>
                    </a:p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Единственный друг, дорогой Комсомол,</a:t>
                      </a:r>
                    </a:p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Ты можешь на нас положиться!</a:t>
                      </a:r>
                    </a:p>
                    <a:p>
                      <a:r>
                        <a:rPr lang="ru-RU" sz="2200" u="sng" dirty="0" smtClean="0">
                          <a:solidFill>
                            <a:srgbClr val="C00000"/>
                          </a:solidFill>
                        </a:rPr>
                        <a:t>Припев:</a:t>
                      </a:r>
                    </a:p>
                    <a:p>
                      <a:r>
                        <a:rPr lang="ru-RU" sz="2200" dirty="0" smtClean="0">
                          <a:solidFill>
                            <a:srgbClr val="C00000"/>
                          </a:solidFill>
                        </a:rPr>
                        <a:t>Мы пройдём сквозь шторм и дым,</a:t>
                      </a:r>
                    </a:p>
                    <a:p>
                      <a:r>
                        <a:rPr lang="ru-RU" sz="2200" dirty="0" smtClean="0">
                          <a:solidFill>
                            <a:srgbClr val="C00000"/>
                          </a:solidFill>
                        </a:rPr>
                        <a:t>Станет небо голубым.</a:t>
                      </a:r>
                    </a:p>
                    <a:p>
                      <a:r>
                        <a:rPr lang="ru-RU" sz="2200" dirty="0" smtClean="0">
                          <a:solidFill>
                            <a:srgbClr val="C00000"/>
                          </a:solidFill>
                        </a:rPr>
                        <a:t>Не расстанусь с Комсомолом,</a:t>
                      </a:r>
                    </a:p>
                    <a:p>
                      <a:r>
                        <a:rPr lang="ru-RU" sz="2200" dirty="0" smtClean="0">
                          <a:solidFill>
                            <a:srgbClr val="C00000"/>
                          </a:solidFill>
                        </a:rPr>
                        <a:t>Буду вечно молодым!</a:t>
                      </a:r>
                    </a:p>
                    <a:p>
                      <a:r>
                        <a:rPr lang="ru-RU" sz="2200" dirty="0" smtClean="0">
                          <a:solidFill>
                            <a:srgbClr val="C00000"/>
                          </a:solidFill>
                        </a:rPr>
                        <a:t>Не расстанусь с Комсомолом,</a:t>
                      </a:r>
                    </a:p>
                    <a:p>
                      <a:r>
                        <a:rPr lang="ru-RU" sz="2200" dirty="0" smtClean="0">
                          <a:solidFill>
                            <a:srgbClr val="C00000"/>
                          </a:solidFill>
                        </a:rPr>
                        <a:t>Буду вечно молодым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2. В грядущие дни, как во все времена,</a:t>
                      </a:r>
                    </a:p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Недобрым метелям кружиться…</a:t>
                      </a:r>
                    </a:p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Родная моя, дорогая страна,</a:t>
                      </a:r>
                    </a:p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Ты можешь на нас положиться!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smtClean="0">
                          <a:solidFill>
                            <a:srgbClr val="C00000"/>
                          </a:solidFill>
                        </a:rPr>
                        <a:t>Припев:</a:t>
                      </a:r>
                      <a:endParaRPr lang="ru-RU" sz="22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3. Заветной весны высота не взята,</a:t>
                      </a:r>
                    </a:p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И надо с дороги не сбиться…</a:t>
                      </a:r>
                    </a:p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Мечта наша, гордая наша мечта,</a:t>
                      </a:r>
                    </a:p>
                    <a:p>
                      <a:r>
                        <a:rPr lang="ru-RU" sz="2200" dirty="0" smtClean="0">
                          <a:solidFill>
                            <a:schemeClr val="tx1"/>
                          </a:solidFill>
                        </a:rPr>
                        <a:t>Ты можешь на нас положиться!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smtClean="0">
                          <a:solidFill>
                            <a:srgbClr val="C00000"/>
                          </a:solidFill>
                        </a:rPr>
                        <a:t>Припев: 2 раза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817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907504"/>
          </a:xfrm>
        </p:spPr>
        <p:txBody>
          <a:bodyPr/>
          <a:lstStyle/>
          <a:p>
            <a:r>
              <a:rPr lang="ru-RU" dirty="0" smtClean="0"/>
              <a:t>Поздравляем!</a:t>
            </a:r>
            <a:endParaRPr lang="ru-RU" dirty="0"/>
          </a:p>
        </p:txBody>
      </p:sp>
      <p:pic>
        <p:nvPicPr>
          <p:cNvPr id="9218" name="Picture 2" descr="C:\Users\мбоу сош 7\Desktop\картинки\Рисунок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196752"/>
            <a:ext cx="3792786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425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260648"/>
            <a:ext cx="849694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Интернет-источники: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Стихотворение Лебедев-Кумач «Комсомольский билет»</a:t>
            </a: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http://komsomol-100.clan.su/publ/6-1-0-12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Информация об истории комсомола  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https://multiurok.ru/files/stsienarii-ko-dniu-komsomola.html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Песня  Н. Добронравова  и А.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Пахмутовой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«Не расстанусь с Комсомолом».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://myzcloud.me/song/42046244/iosif-kobzon-ne-rasstanus-s-komsomolom-a-pahmutova-n-dobronravov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Илюстрации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1.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rudn-mr.ru/files/news/2018-10-17-1251789115.jpg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://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voenflot.ru/wpcontent/uploads/2018/06/komsomolskij_bilet_s_uchetnoj_kartochkoj_100_original_raprodazha-768x576.jpg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://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cf.ppt-online.org/files1/slide/c/C9j43sPqkTJ7eQaGgwXHZzlVY5IdrbOMtW0n2pK8Lv/slide-10.jpg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static.diary.ru/userdir/5/5/3/4/55346/2683523.gif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5.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://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lh3.googleusercontent.com/wL6Y_NHfcTs/W6XSyB7M3kI/AAAAAAAAIbs/wiPyttDoWdoXY-gowRP5XjlP1J5JJzhlACHMYCw/s0/images.jpg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bidspirit-images.global.ssl.fastly.net/antiqueauction/cloned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images/129162/3/a_ignore_q_80_w_1000_c_limit_3.jpg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://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artru.info/il/img.php?img=77319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https://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ru2.anyfad.com/items/t1@d04500df-bfe8-4477-b673-8dafe856c292/Film-Rozhdennaya-revolyuciey-19741977.jpg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://i.mycdn.me/image?id=865901985620&amp;t=3&amp;plc=WEB&amp;tkn=*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rFVm8dP62FGAhM51dCwzy2h7jHY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497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772400" cy="1470025"/>
          </a:xfrm>
        </p:spPr>
        <p:txBody>
          <a:bodyPr/>
          <a:lstStyle/>
          <a:p>
            <a:r>
              <a:rPr lang="ru-RU" sz="4400" b="1" i="1" dirty="0" smtClean="0">
                <a:solidFill>
                  <a:srgbClr val="C00000"/>
                </a:solidFill>
              </a:rPr>
              <a:t>29 октября </a:t>
            </a:r>
            <a:br>
              <a:rPr lang="ru-RU" sz="4400" b="1" i="1" dirty="0" smtClean="0">
                <a:solidFill>
                  <a:srgbClr val="C00000"/>
                </a:solidFill>
              </a:rPr>
            </a:br>
            <a:r>
              <a:rPr lang="ru-RU" sz="4400" b="1" i="1" dirty="0" smtClean="0">
                <a:solidFill>
                  <a:srgbClr val="C00000"/>
                </a:solidFill>
              </a:rPr>
              <a:t>День рождения комсомола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  <p:pic>
        <p:nvPicPr>
          <p:cNvPr id="3" name="Picture 2" descr="C:\Users\мбоу сош 7\Desktop\картинки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8669337" cy="3716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24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835496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Лебедев-Кумач  «Комсомольский билет»</a:t>
            </a:r>
            <a:endParaRPr lang="ru-RU" sz="2800" b="1" i="1" dirty="0"/>
          </a:p>
        </p:txBody>
      </p:sp>
      <p:pic>
        <p:nvPicPr>
          <p:cNvPr id="2050" name="Picture 2" descr="C:\Users\мбоу сош 7\Desktop\картинки\Рисунок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5623409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мбоу сош 7\Desktop\картинки\Рисунок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916831"/>
            <a:ext cx="4645025" cy="348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63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19133">
            <a:off x="598293" y="1845117"/>
            <a:ext cx="5378591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776864" cy="1412776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ru-RU" sz="2400" dirty="0" smtClean="0"/>
              <a:t>Газета «Комсомольская правда» </a:t>
            </a:r>
            <a:br>
              <a:rPr lang="ru-RU" sz="2400" dirty="0" smtClean="0"/>
            </a:br>
            <a:r>
              <a:rPr lang="ru-RU" sz="2400" dirty="0" smtClean="0"/>
              <a:t>                     открывает исторические страницы…</a:t>
            </a:r>
            <a:br>
              <a:rPr lang="ru-RU" sz="2400" dirty="0" smtClean="0"/>
            </a:br>
            <a:r>
              <a:rPr lang="ru-RU" sz="2400" dirty="0" smtClean="0"/>
              <a:t>                                   </a:t>
            </a:r>
            <a:r>
              <a:rPr lang="ru-RU" sz="2800" b="1" dirty="0" smtClean="0"/>
              <a:t>«Образование комсомола»</a:t>
            </a:r>
            <a:endParaRPr lang="ru-RU" sz="28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753" y="1772816"/>
            <a:ext cx="3129269" cy="429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мбоу сош 7\Desktop\картинки\Рисунок4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6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5980113" cy="352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76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926976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/>
              <a:t>29 октября 1918г. Москва</a:t>
            </a:r>
            <a:br>
              <a:rPr lang="ru-RU" sz="2400" b="1" dirty="0" smtClean="0"/>
            </a:br>
            <a:r>
              <a:rPr lang="ru-RU" sz="2400" b="1" dirty="0" smtClean="0"/>
              <a:t> 1-й съезд рабочей и крестьянской молодежи –</a:t>
            </a:r>
            <a:r>
              <a:rPr lang="ru-RU" sz="2400" b="1" dirty="0"/>
              <a:t> </a:t>
            </a:r>
            <a:r>
              <a:rPr lang="ru-RU" sz="2400" b="1" dirty="0" smtClean="0"/>
              <a:t>РКСМ</a:t>
            </a:r>
            <a:endParaRPr lang="ru-RU" sz="2400" b="1" dirty="0"/>
          </a:p>
        </p:txBody>
      </p:sp>
      <p:pic>
        <p:nvPicPr>
          <p:cNvPr id="4098" name="Picture 2" descr="C:\Users\мбоу сош 7\Desktop\картинки\Рисунок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2776"/>
            <a:ext cx="7272808" cy="49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07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мбоу сош 7\Desktop\картинки\Рисунок6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4410"/>
            <a:ext cx="9036496" cy="515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08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936104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800" b="1" dirty="0" smtClean="0"/>
              <a:t>«</a:t>
            </a:r>
            <a:r>
              <a:rPr lang="ru-RU" sz="2700" b="1" dirty="0" smtClean="0"/>
              <a:t>Прощальная комсомольская»</a:t>
            </a: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dirty="0">
                <a:effectLst/>
              </a:rPr>
              <a:t>Слова: </a:t>
            </a:r>
            <a:r>
              <a:rPr lang="ru-RU" sz="2700" dirty="0" smtClean="0">
                <a:effectLst/>
              </a:rPr>
              <a:t>Михаил Исаковский, </a:t>
            </a:r>
            <a:br>
              <a:rPr lang="ru-RU" sz="2700" dirty="0" smtClean="0">
                <a:effectLst/>
              </a:rPr>
            </a:br>
            <a:r>
              <a:rPr lang="ru-RU" sz="2700" dirty="0" smtClean="0">
                <a:effectLst/>
              </a:rPr>
              <a:t> музыка</a:t>
            </a:r>
            <a:r>
              <a:rPr lang="ru-RU" sz="2700" dirty="0">
                <a:effectLst/>
              </a:rPr>
              <a:t>: </a:t>
            </a:r>
            <a:r>
              <a:rPr lang="ru-RU" sz="2700" dirty="0" smtClean="0">
                <a:effectLst/>
              </a:rPr>
              <a:t>Дмитрий и Даниил </a:t>
            </a:r>
            <a:r>
              <a:rPr lang="ru-RU" sz="2700" dirty="0" err="1" smtClean="0">
                <a:effectLst/>
              </a:rPr>
              <a:t>Покрасс</a:t>
            </a:r>
            <a:endParaRPr lang="ru-RU" sz="2700" dirty="0"/>
          </a:p>
        </p:txBody>
      </p:sp>
      <p:pic>
        <p:nvPicPr>
          <p:cNvPr id="4" name="Picture 2" descr="C:\Users\мбоу сош 7\Desktop\картинки\Рисунок7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4784"/>
            <a:ext cx="6696744" cy="492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8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024" y="188640"/>
            <a:ext cx="8784976" cy="61947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/>
              <a:t>Комсомольцы занимались </a:t>
            </a:r>
            <a:r>
              <a:rPr lang="ru-RU" sz="2400" dirty="0"/>
              <a:t>ликвидацией безграмотности. </a:t>
            </a:r>
          </a:p>
        </p:txBody>
      </p:sp>
      <p:pic>
        <p:nvPicPr>
          <p:cNvPr id="4" name="Picture 2" descr="C:\Users\мбоу сош 7\Desktop\картинки\Рисунок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66960"/>
            <a:ext cx="7344816" cy="5475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616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691480"/>
          </a:xfrm>
        </p:spPr>
        <p:txBody>
          <a:bodyPr/>
          <a:lstStyle/>
          <a:p>
            <a:r>
              <a:rPr lang="ru-RU" sz="3600" dirty="0" smtClean="0"/>
              <a:t>Ордена комсомола</a:t>
            </a:r>
            <a:endParaRPr lang="ru-RU" sz="3600" dirty="0"/>
          </a:p>
        </p:txBody>
      </p:sp>
      <p:pic>
        <p:nvPicPr>
          <p:cNvPr id="4" name="Picture 2" descr="C:\Users\мбоу сош 7\Desktop\картинки\Рисунок9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124744"/>
            <a:ext cx="8707907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480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271</TotalTime>
  <Words>289</Words>
  <Application>Microsoft Office PowerPoint</Application>
  <PresentationFormat>Экран (4:3)</PresentationFormat>
  <Paragraphs>52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Исполнительная</vt:lpstr>
      <vt:lpstr>Встреча трёх поколений в школьном музее «По страницам «Комсомольской правды»»,  посвящённая 100-летию ВЛКСМ. </vt:lpstr>
      <vt:lpstr>29 октября  День рождения комсомола</vt:lpstr>
      <vt:lpstr>Лебедев-Кумач  «Комсомольский билет»</vt:lpstr>
      <vt:lpstr>Газета «Комсомольская правда»                       открывает исторические страницы…                                    «Образование комсомола»</vt:lpstr>
      <vt:lpstr>29 октября 1918г. Москва  1-й съезд рабочей и крестьянской молодежи – РКСМ</vt:lpstr>
      <vt:lpstr>Презентация PowerPoint</vt:lpstr>
      <vt:lpstr>«Прощальная комсомольская» Слова: Михаил Исаковский,   музыка: Дмитрий и Даниил Покрасс</vt:lpstr>
      <vt:lpstr>Комсомольцы занимались ликвидацией безграмотности. </vt:lpstr>
      <vt:lpstr>Ордена комсомола</vt:lpstr>
      <vt:lpstr>Пермякова Галина Михайловна</vt:lpstr>
      <vt:lpstr>Презентация PowerPoint</vt:lpstr>
      <vt:lpstr>Слова Н. Добронравова, музыка А. Пахмутовой </vt:lpstr>
      <vt:lpstr>Поздравляем!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29 октября  День рождения комсомола.</dc:title>
  <dc:creator>мбоу сош 7</dc:creator>
  <cp:lastModifiedBy>мбоу сош 7</cp:lastModifiedBy>
  <cp:revision>24</cp:revision>
  <dcterms:created xsi:type="dcterms:W3CDTF">2018-10-20T08:00:00Z</dcterms:created>
  <dcterms:modified xsi:type="dcterms:W3CDTF">2018-11-12T04:46:15Z</dcterms:modified>
</cp:coreProperties>
</file>