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7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31" autoAdjust="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E835-D732-4B36-A1F8-7DF99260C93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8247-5535-4973-A43A-E5FB16ABBE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E835-D732-4B36-A1F8-7DF99260C93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8247-5535-4973-A43A-E5FB16ABB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E835-D732-4B36-A1F8-7DF99260C93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8247-5535-4973-A43A-E5FB16ABB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E835-D732-4B36-A1F8-7DF99260C93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8247-5535-4973-A43A-E5FB16ABB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E835-D732-4B36-A1F8-7DF99260C93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8247-5535-4973-A43A-E5FB16ABB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E835-D732-4B36-A1F8-7DF99260C93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8247-5535-4973-A43A-E5FB16ABB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E835-D732-4B36-A1F8-7DF99260C93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8247-5535-4973-A43A-E5FB16ABB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E835-D732-4B36-A1F8-7DF99260C93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8247-5535-4973-A43A-E5FB16ABB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E835-D732-4B36-A1F8-7DF99260C93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8247-5535-4973-A43A-E5FB16ABB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E835-D732-4B36-A1F8-7DF99260C93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8247-5535-4973-A43A-E5FB16ABBE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22AE835-D732-4B36-A1F8-7DF99260C93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4938247-5535-4973-A43A-E5FB16ABB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22AE835-D732-4B36-A1F8-7DF99260C93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4938247-5535-4973-A43A-E5FB16ABB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МБУ ДО ДТ «Вектор»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4972064"/>
          </a:xfrm>
        </p:spPr>
        <p:txBody>
          <a:bodyPr/>
          <a:lstStyle/>
          <a:p>
            <a:pPr algn="ctr"/>
            <a:r>
              <a:rPr lang="ru-RU" dirty="0" smtClean="0"/>
              <a:t>Объединение «</a:t>
            </a:r>
            <a:r>
              <a:rPr lang="ru-RU" dirty="0" err="1" smtClean="0"/>
              <a:t>Лего-студия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Тема: «Конструирование по схеме. </a:t>
            </a:r>
            <a:r>
              <a:rPr lang="ru-RU" dirty="0" err="1" smtClean="0"/>
              <a:t>Супер-герой</a:t>
            </a:r>
            <a:r>
              <a:rPr lang="ru-RU" dirty="0" smtClean="0"/>
              <a:t> </a:t>
            </a:r>
            <a:r>
              <a:rPr lang="ru-RU" dirty="0" err="1" smtClean="0"/>
              <a:t>Халк</a:t>
            </a:r>
            <a:r>
              <a:rPr lang="ru-RU" dirty="0" smtClean="0"/>
              <a:t>»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r"/>
            <a:r>
              <a:rPr lang="ru-RU" sz="2400" dirty="0" smtClean="0"/>
              <a:t>Разработал: педагог </a:t>
            </a:r>
          </a:p>
          <a:p>
            <a:pPr algn="r"/>
            <a:r>
              <a:rPr lang="ru-RU" sz="2400" dirty="0" smtClean="0"/>
              <a:t>дополнительного образования </a:t>
            </a:r>
          </a:p>
          <a:p>
            <a:pPr algn="r"/>
            <a:r>
              <a:rPr lang="ru-RU" sz="2400" dirty="0" smtClean="0"/>
              <a:t>Осокина К.В.</a:t>
            </a:r>
          </a:p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r>
              <a:rPr lang="ru-RU" sz="2400" dirty="0" smtClean="0"/>
              <a:t>10 июня </a:t>
            </a:r>
            <a:r>
              <a:rPr lang="ru-RU" sz="2400" dirty="0" smtClean="0"/>
              <a:t>2018г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85728"/>
          <a:ext cx="8501122" cy="62865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50561"/>
                <a:gridCol w="4250561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11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12</a:t>
                      </a:r>
                      <a:endParaRPr lang="ru-RU" sz="4800" dirty="0"/>
                    </a:p>
                  </a:txBody>
                  <a:tcPr/>
                </a:tc>
              </a:tr>
              <a:tr h="54292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IMG_20180606_1220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1142984"/>
            <a:ext cx="4125526" cy="5500702"/>
          </a:xfrm>
          <a:prstGeom prst="rect">
            <a:avLst/>
          </a:prstGeom>
        </p:spPr>
      </p:pic>
      <p:pic>
        <p:nvPicPr>
          <p:cNvPr id="4" name="Рисунок 3" descr="IMG_20180606_1221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1142984"/>
            <a:ext cx="4179105" cy="55721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357166"/>
          <a:ext cx="8358246" cy="60722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79123"/>
                <a:gridCol w="4179123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13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14</a:t>
                      </a:r>
                      <a:endParaRPr lang="ru-RU" sz="4800" dirty="0"/>
                    </a:p>
                  </a:txBody>
                  <a:tcPr/>
                </a:tc>
              </a:tr>
              <a:tr h="5143536"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IMG_20180606_1221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4324" y="1285860"/>
            <a:ext cx="4071948" cy="5429264"/>
          </a:xfrm>
          <a:prstGeom prst="rect">
            <a:avLst/>
          </a:prstGeom>
        </p:spPr>
      </p:pic>
      <p:pic>
        <p:nvPicPr>
          <p:cNvPr id="4" name="Рисунок 3" descr="IMG_20180606_1222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0227" y="1285860"/>
            <a:ext cx="4071948" cy="54292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285728"/>
          <a:ext cx="8429684" cy="61436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14842"/>
                <a:gridCol w="4214842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15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16</a:t>
                      </a:r>
                      <a:endParaRPr lang="ru-RU" sz="4800" dirty="0"/>
                    </a:p>
                  </a:txBody>
                  <a:tcPr/>
                </a:tc>
              </a:tr>
              <a:tr h="52864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IMG_20180606_12225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7535" y="1142984"/>
            <a:ext cx="4125526" cy="5500702"/>
          </a:xfrm>
          <a:prstGeom prst="rect">
            <a:avLst/>
          </a:prstGeom>
        </p:spPr>
      </p:pic>
      <p:pic>
        <p:nvPicPr>
          <p:cNvPr id="4" name="Рисунок 3" descr="IMG_20180606_1225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1142984"/>
            <a:ext cx="4179105" cy="55721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85728"/>
          <a:ext cx="8501122" cy="63951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50561"/>
                <a:gridCol w="4250561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17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18</a:t>
                      </a:r>
                      <a:endParaRPr lang="ru-RU" sz="4800" dirty="0"/>
                    </a:p>
                  </a:txBody>
                  <a:tcPr/>
                </a:tc>
              </a:tr>
              <a:tr h="55721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IMG_20180606_1225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78" y="1142984"/>
            <a:ext cx="4125545" cy="5500726"/>
          </a:xfrm>
          <a:prstGeom prst="rect">
            <a:avLst/>
          </a:prstGeom>
        </p:spPr>
      </p:pic>
      <p:pic>
        <p:nvPicPr>
          <p:cNvPr id="4" name="Рисунок 3" descr="IMG_20180606_1227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1142984"/>
            <a:ext cx="4143404" cy="55245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14290"/>
          <a:ext cx="8572560" cy="62865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86280"/>
                <a:gridCol w="4286280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19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20</a:t>
                      </a:r>
                      <a:endParaRPr lang="ru-RU" sz="4800" dirty="0"/>
                    </a:p>
                  </a:txBody>
                  <a:tcPr/>
                </a:tc>
              </a:tr>
              <a:tr h="53578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IMG_20180606_1227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1142984"/>
            <a:ext cx="4214824" cy="5619765"/>
          </a:xfrm>
          <a:prstGeom prst="rect">
            <a:avLst/>
          </a:prstGeom>
        </p:spPr>
      </p:pic>
      <p:pic>
        <p:nvPicPr>
          <p:cNvPr id="4" name="Рисунок 3" descr="IMG_20180606_12273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1142984"/>
            <a:ext cx="4179124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285728"/>
          <a:ext cx="8429684" cy="61808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14842"/>
                <a:gridCol w="4214842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21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22</a:t>
                      </a:r>
                      <a:endParaRPr lang="ru-RU" sz="4800" dirty="0"/>
                    </a:p>
                  </a:txBody>
                  <a:tcPr/>
                </a:tc>
              </a:tr>
              <a:tr h="53578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IMG_20180606_12284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1142984"/>
            <a:ext cx="4143386" cy="5524515"/>
          </a:xfrm>
          <a:prstGeom prst="rect">
            <a:avLst/>
          </a:prstGeom>
        </p:spPr>
      </p:pic>
      <p:pic>
        <p:nvPicPr>
          <p:cNvPr id="4" name="Рисунок 3" descr="IMG_20180606_1229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41656" y="1142984"/>
            <a:ext cx="4125544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285728"/>
          <a:ext cx="8358246" cy="62151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79123"/>
                <a:gridCol w="4179123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23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24</a:t>
                      </a:r>
                      <a:endParaRPr lang="ru-RU" sz="4800" dirty="0"/>
                    </a:p>
                  </a:txBody>
                  <a:tcPr/>
                </a:tc>
              </a:tr>
              <a:tr h="52864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IMG_20180606_1229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1214422"/>
            <a:ext cx="4018369" cy="5357826"/>
          </a:xfrm>
          <a:prstGeom prst="rect">
            <a:avLst/>
          </a:prstGeom>
        </p:spPr>
      </p:pic>
      <p:pic>
        <p:nvPicPr>
          <p:cNvPr id="4" name="Рисунок 3" descr="IMG_20180606_1232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1214422"/>
            <a:ext cx="4143404" cy="54292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14290"/>
          <a:ext cx="8501122" cy="62865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50561"/>
                <a:gridCol w="4250561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25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26</a:t>
                      </a:r>
                      <a:endParaRPr lang="ru-RU" sz="4800" dirty="0"/>
                    </a:p>
                  </a:txBody>
                  <a:tcPr/>
                </a:tc>
              </a:tr>
              <a:tr h="53578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IMG_20180606_1234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1142984"/>
            <a:ext cx="4179105" cy="5572140"/>
          </a:xfrm>
          <a:prstGeom prst="rect">
            <a:avLst/>
          </a:prstGeom>
        </p:spPr>
      </p:pic>
      <p:pic>
        <p:nvPicPr>
          <p:cNvPr id="4" name="Рисунок 3" descr="IMG_20180606_1234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1142983"/>
            <a:ext cx="4214842" cy="561978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85728"/>
          <a:ext cx="8501122" cy="63236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50561"/>
                <a:gridCol w="4250561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27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28</a:t>
                      </a:r>
                      <a:endParaRPr lang="ru-RU" sz="4800" dirty="0"/>
                    </a:p>
                  </a:txBody>
                  <a:tcPr/>
                </a:tc>
              </a:tr>
              <a:tr h="55007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IMG_20180606_1236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1142983"/>
            <a:ext cx="4143386" cy="5524514"/>
          </a:xfrm>
          <a:prstGeom prst="rect">
            <a:avLst/>
          </a:prstGeom>
        </p:spPr>
      </p:pic>
      <p:pic>
        <p:nvPicPr>
          <p:cNvPr id="4" name="Рисунок 3" descr="IMG_20180606_1237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88096" y="1142984"/>
            <a:ext cx="4125526" cy="550070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285728"/>
          <a:ext cx="8501122" cy="62151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50561"/>
                <a:gridCol w="4250561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29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30</a:t>
                      </a:r>
                      <a:endParaRPr lang="ru-RU" sz="4800" dirty="0"/>
                    </a:p>
                  </a:txBody>
                  <a:tcPr/>
                </a:tc>
              </a:tr>
              <a:tr h="52864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IMG_20180606_1239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1214422"/>
            <a:ext cx="4143386" cy="5334013"/>
          </a:xfrm>
          <a:prstGeom prst="rect">
            <a:avLst/>
          </a:prstGeom>
        </p:spPr>
      </p:pic>
      <p:pic>
        <p:nvPicPr>
          <p:cNvPr id="4" name="Рисунок 3" descr="IMG_20180606_1241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1214422"/>
            <a:ext cx="4125527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58974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Модель конструирования</a:t>
            </a:r>
          </a:p>
          <a:p>
            <a:r>
              <a:rPr lang="ru-RU" dirty="0" smtClean="0"/>
              <a:t>2. Материалы и условия необходимые для работы</a:t>
            </a:r>
          </a:p>
          <a:p>
            <a:r>
              <a:rPr lang="ru-RU" dirty="0" smtClean="0"/>
              <a:t>3. Начало работы</a:t>
            </a:r>
          </a:p>
          <a:p>
            <a:r>
              <a:rPr lang="ru-RU" dirty="0" smtClean="0"/>
              <a:t>4. Пошаговая инструкция</a:t>
            </a:r>
          </a:p>
          <a:p>
            <a:r>
              <a:rPr lang="ru-RU" dirty="0" smtClean="0"/>
              <a:t>5. Подведение итогов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85728"/>
          <a:ext cx="8429684" cy="62522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14842"/>
                <a:gridCol w="4214842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31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32</a:t>
                      </a:r>
                      <a:endParaRPr lang="ru-RU" sz="4800" dirty="0"/>
                    </a:p>
                  </a:txBody>
                  <a:tcPr/>
                </a:tc>
              </a:tr>
              <a:tr h="54292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IMG_20180606_1242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095359"/>
            <a:ext cx="4161246" cy="5548327"/>
          </a:xfrm>
          <a:prstGeom prst="rect">
            <a:avLst/>
          </a:prstGeom>
        </p:spPr>
      </p:pic>
      <p:pic>
        <p:nvPicPr>
          <p:cNvPr id="4" name="Рисунок 3" descr="IMG_20180606_1242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1142959"/>
            <a:ext cx="4143404" cy="55245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285728"/>
          <a:ext cx="8429684" cy="63236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14842"/>
                <a:gridCol w="4214842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33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34</a:t>
                      </a:r>
                      <a:endParaRPr lang="ru-RU" sz="4800" dirty="0"/>
                    </a:p>
                  </a:txBody>
                  <a:tcPr/>
                </a:tc>
              </a:tr>
              <a:tr h="55007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IMG_20180606_1242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1142983"/>
            <a:ext cx="4143386" cy="5524515"/>
          </a:xfrm>
          <a:prstGeom prst="rect">
            <a:avLst/>
          </a:prstGeom>
        </p:spPr>
      </p:pic>
      <p:pic>
        <p:nvPicPr>
          <p:cNvPr id="4" name="Рисунок 3" descr="IMG_20180606_1243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1142983"/>
            <a:ext cx="4143404" cy="552453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900626"/>
          </a:xfrm>
        </p:spPr>
        <p:txBody>
          <a:bodyPr/>
          <a:lstStyle/>
          <a:p>
            <a:r>
              <a:rPr lang="ru-RU" dirty="0" smtClean="0"/>
              <a:t>Цель: научить ребенка конструировать по схеме. </a:t>
            </a:r>
          </a:p>
          <a:p>
            <a:r>
              <a:rPr lang="ru-RU" dirty="0" smtClean="0"/>
              <a:t>Благодаря данной презентации можно научить ребенка самостоятельно конструировать по схеме. Подробная пошаговая инструкция будет понятна всем детям.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85728"/>
            <a:ext cx="8077200" cy="1143008"/>
          </a:xfrm>
        </p:spPr>
        <p:txBody>
          <a:bodyPr>
            <a:normAutofit/>
          </a:bodyPr>
          <a:lstStyle/>
          <a:p>
            <a:r>
              <a:rPr lang="ru-RU" sz="2800" i="1" dirty="0" err="1" smtClean="0">
                <a:solidFill>
                  <a:srgbClr val="00B0F0"/>
                </a:solidFill>
              </a:rPr>
              <a:t>Лего-конструирование</a:t>
            </a:r>
            <a:r>
              <a:rPr lang="ru-RU" sz="2800" i="1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sz="2800" i="1" dirty="0" err="1" smtClean="0">
                <a:solidFill>
                  <a:srgbClr val="00B0F0"/>
                </a:solidFill>
              </a:rPr>
              <a:t>Халк</a:t>
            </a:r>
            <a:r>
              <a:rPr lang="ru-RU" sz="2800" i="1" dirty="0" smtClean="0">
                <a:solidFill>
                  <a:srgbClr val="00B0F0"/>
                </a:solidFill>
              </a:rPr>
              <a:t>.</a:t>
            </a:r>
          </a:p>
          <a:p>
            <a:endParaRPr lang="ru-RU" sz="2800" i="1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IMG_20180606_12453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1357298"/>
            <a:ext cx="4429156" cy="5357826"/>
          </a:xfrm>
          <a:prstGeom prst="rect">
            <a:avLst/>
          </a:prstGeom>
        </p:spPr>
      </p:pic>
      <p:pic>
        <p:nvPicPr>
          <p:cNvPr id="5" name="Рисунок 4" descr="IMG_20180606_1245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1357298"/>
            <a:ext cx="4286280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58974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/>
              <a:t>Необходимые материалы и условия работы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Для конструирования необходимы кубики конструктора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Лего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разных размеров. </a:t>
            </a:r>
          </a:p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Для данной модели нам понадобятся кубики четырёх цветов: зелёного, белого, чёрного и фиолетового. Также пластинка жёлтого цвета, размер 6Х10 </a:t>
            </a:r>
          </a:p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Конструировать нужно на ровной поверхности (лучше всего это делать за столом).</a:t>
            </a:r>
          </a:p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В помещении должно быть хорошее освещение.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42852"/>
          <a:ext cx="8643998" cy="63951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1999"/>
                <a:gridCol w="4321999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1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2</a:t>
                      </a:r>
                      <a:endParaRPr lang="ru-RU" sz="4800" dirty="0"/>
                    </a:p>
                  </a:txBody>
                  <a:tcPr/>
                </a:tc>
              </a:tr>
              <a:tr h="55721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IMG_20180606_1209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000107"/>
            <a:ext cx="4250543" cy="5667391"/>
          </a:xfrm>
          <a:prstGeom prst="rect">
            <a:avLst/>
          </a:prstGeom>
        </p:spPr>
      </p:pic>
      <p:pic>
        <p:nvPicPr>
          <p:cNvPr id="4" name="Рисунок 3" descr="IMG_20180606_12105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1000108"/>
            <a:ext cx="4232684" cy="56435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0"/>
          <a:ext cx="8643998" cy="62865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50235"/>
                <a:gridCol w="4293763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3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4</a:t>
                      </a:r>
                      <a:endParaRPr lang="ru-RU" sz="4800" dirty="0"/>
                    </a:p>
                  </a:txBody>
                  <a:tcPr/>
                </a:tc>
              </a:tr>
              <a:tr h="54292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IMG_20180606_1211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071546"/>
            <a:ext cx="4232684" cy="5643578"/>
          </a:xfrm>
          <a:prstGeom prst="rect">
            <a:avLst/>
          </a:prstGeom>
        </p:spPr>
      </p:pic>
      <p:pic>
        <p:nvPicPr>
          <p:cNvPr id="4" name="Рисунок 3" descr="IMG_20180606_12123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1071545"/>
            <a:ext cx="4214842" cy="56197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14290"/>
          <a:ext cx="8429684" cy="62522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14842"/>
                <a:gridCol w="4214842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5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6</a:t>
                      </a:r>
                      <a:endParaRPr lang="ru-RU" sz="4800" dirty="0"/>
                    </a:p>
                  </a:txBody>
                  <a:tcPr/>
                </a:tc>
              </a:tr>
              <a:tr h="54292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IMG_20180606_1213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1071546"/>
            <a:ext cx="4143404" cy="5524538"/>
          </a:xfrm>
          <a:prstGeom prst="rect">
            <a:avLst/>
          </a:prstGeom>
        </p:spPr>
      </p:pic>
      <p:pic>
        <p:nvPicPr>
          <p:cNvPr id="4" name="Рисунок 3" descr="IMG_20180606_1214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1071546"/>
            <a:ext cx="4143404" cy="55245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14290"/>
          <a:ext cx="8572560" cy="62151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86280"/>
                <a:gridCol w="4286280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7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8</a:t>
                      </a:r>
                      <a:endParaRPr lang="ru-RU" sz="4800" dirty="0"/>
                    </a:p>
                  </a:txBody>
                  <a:tcPr/>
                </a:tc>
              </a:tr>
              <a:tr h="52149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IMG_20180606_1218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1214421"/>
            <a:ext cx="4161264" cy="5548351"/>
          </a:xfrm>
          <a:prstGeom prst="rect">
            <a:avLst/>
          </a:prstGeom>
        </p:spPr>
      </p:pic>
      <p:pic>
        <p:nvPicPr>
          <p:cNvPr id="4" name="Рисунок 3" descr="IMG_20180606_1219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1214422"/>
            <a:ext cx="4286280" cy="55245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85728"/>
          <a:ext cx="8572560" cy="62151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86280"/>
                <a:gridCol w="4286280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9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10</a:t>
                      </a:r>
                      <a:endParaRPr lang="ru-RU" sz="4800" dirty="0"/>
                    </a:p>
                  </a:txBody>
                  <a:tcPr/>
                </a:tc>
              </a:tr>
              <a:tr h="52149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IMG_20180606_1219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285860"/>
            <a:ext cx="4214842" cy="5429264"/>
          </a:xfrm>
          <a:prstGeom prst="rect">
            <a:avLst/>
          </a:prstGeom>
        </p:spPr>
      </p:pic>
      <p:pic>
        <p:nvPicPr>
          <p:cNvPr id="4" name="Рисунок 3" descr="IMG_20180606_1220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3" y="1285860"/>
            <a:ext cx="4071967" cy="54292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</TotalTime>
  <Words>181</Words>
  <Application>Microsoft Office PowerPoint</Application>
  <PresentationFormat>Экран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Модульная</vt:lpstr>
      <vt:lpstr>МБУ ДО ДТ «Вектор»</vt:lpstr>
      <vt:lpstr>Содержание</vt:lpstr>
      <vt:lpstr>Слайд 3</vt:lpstr>
      <vt:lpstr>Необходимые материалы и условия работы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Результат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Матвей</dc:creator>
  <cp:lastModifiedBy>Матвей</cp:lastModifiedBy>
  <cp:revision>5</cp:revision>
  <dcterms:created xsi:type="dcterms:W3CDTF">2018-06-06T14:52:48Z</dcterms:created>
  <dcterms:modified xsi:type="dcterms:W3CDTF">2018-11-25T07:36:24Z</dcterms:modified>
</cp:coreProperties>
</file>