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F032-C8CA-4F56-9495-86DC509C8F0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DCA0-20C2-4C4A-9B25-B1402C6BB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643050"/>
            <a:ext cx="72234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Segoe Print" pitchFamily="2" charset="0"/>
              </a:rPr>
              <a:t>Удмуртская народная сказка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Segoe Print" pitchFamily="2" charset="0"/>
              </a:rPr>
              <a:t>«Мышь и воробей»</a:t>
            </a:r>
            <a:endParaRPr lang="ru-RU" sz="3600" b="1" i="1" dirty="0">
              <a:solidFill>
                <a:srgbClr val="7030A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428736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Нравственный урок сказки:</a:t>
            </a:r>
          </a:p>
          <a:p>
            <a:r>
              <a:rPr lang="ru-RU" sz="2800" dirty="0" smtClean="0"/>
              <a:t> Жадность – это плохо. Нужно уметь трудиться и помогать друг другу. </a:t>
            </a:r>
          </a:p>
          <a:p>
            <a:r>
              <a:rPr lang="ru-RU" sz="2800" dirty="0" smtClean="0"/>
              <a:t>Всё делать по справедливости, не ссориться по пустякам, уметь приходить к общему согласию.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071546"/>
            <a:ext cx="80010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Предложите детям разыграть сценку диалога воробья и мыши .</a:t>
            </a:r>
          </a:p>
          <a:p>
            <a:endParaRPr lang="ru-RU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/>
              <a:t>Предложите детям вспомнить пословицы и поговорки: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Кто чужого желает, скоро своё потеряет.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одну лапу всего не сгребёшь.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 чужим погонишься — своё потеряешь.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Сам пропадай, а товарища выручай.</a:t>
            </a:r>
            <a:r>
              <a:rPr lang="ru-RU" sz="2400" dirty="0" smtClean="0"/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/>
              <a:t>Предложите детям отразить сюжет сказки в рисунке.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14290"/>
            <a:ext cx="2246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u="sng" dirty="0" smtClean="0"/>
              <a:t>Задания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88640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Удмуртская народная сказка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9" name="Рисунок 8" descr="52e79cba-5d59-4574-5d59-457b317d5aef.photo.0.jpg"/>
          <p:cNvPicPr>
            <a:picLocks noChangeAspect="1"/>
          </p:cNvPicPr>
          <p:nvPr/>
        </p:nvPicPr>
        <p:blipFill>
          <a:blip r:embed="rId2" cstate="print"/>
          <a:srcRect l="13514" t="8366" r="16433" b="41235"/>
          <a:stretch>
            <a:fillRect/>
          </a:stretch>
        </p:blipFill>
        <p:spPr>
          <a:xfrm rot="5400000">
            <a:off x="5449280" y="2803240"/>
            <a:ext cx="573325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2e79cba-5d59-4574-5d59-457b317d5aef.photo.0.jpg"/>
          <p:cNvPicPr>
            <a:picLocks noChangeAspect="1"/>
          </p:cNvPicPr>
          <p:nvPr/>
        </p:nvPicPr>
        <p:blipFill>
          <a:blip r:embed="rId2" cstate="print"/>
          <a:srcRect l="13514" t="8366" r="16433" b="41235"/>
          <a:stretch>
            <a:fillRect/>
          </a:stretch>
        </p:blipFill>
        <p:spPr>
          <a:xfrm rot="5400000">
            <a:off x="-1931032" y="2875248"/>
            <a:ext cx="58772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mmedia.ozone.ru/multimedia/1014686289.jpg"/>
          <p:cNvPicPr>
            <a:picLocks noChangeAspect="1" noChangeArrowheads="1"/>
          </p:cNvPicPr>
          <p:nvPr/>
        </p:nvPicPr>
        <p:blipFill>
          <a:blip r:embed="rId3"/>
          <a:srcRect t="16946" b="8750"/>
          <a:stretch>
            <a:fillRect/>
          </a:stretch>
        </p:blipFill>
        <p:spPr bwMode="auto">
          <a:xfrm>
            <a:off x="1785918" y="1285860"/>
            <a:ext cx="5708774" cy="464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aeb7_8cf958e7_orig.jpg"/>
          <p:cNvPicPr>
            <a:picLocks noChangeAspect="1"/>
          </p:cNvPicPr>
          <p:nvPr/>
        </p:nvPicPr>
        <p:blipFill>
          <a:blip r:embed="rId2" cstate="print"/>
          <a:srcRect r="50895"/>
          <a:stretch>
            <a:fillRect/>
          </a:stretch>
        </p:blipFill>
        <p:spPr>
          <a:xfrm>
            <a:off x="179512" y="332656"/>
            <a:ext cx="388843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5aeb7_8cf958e7_orig.jpg"/>
          <p:cNvPicPr>
            <a:picLocks noChangeAspect="1"/>
          </p:cNvPicPr>
          <p:nvPr/>
        </p:nvPicPr>
        <p:blipFill>
          <a:blip r:embed="rId2" cstate="print"/>
          <a:srcRect l="49105" t="29333" r="29070"/>
          <a:stretch>
            <a:fillRect/>
          </a:stretch>
        </p:blipFill>
        <p:spPr>
          <a:xfrm>
            <a:off x="3779912" y="1916832"/>
            <a:ext cx="172819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64182-2f567-69339598-m750x740-ub0619.jpg"/>
          <p:cNvPicPr>
            <a:picLocks noChangeAspect="1"/>
          </p:cNvPicPr>
          <p:nvPr/>
        </p:nvPicPr>
        <p:blipFill>
          <a:blip r:embed="rId3" cstate="print"/>
          <a:srcRect t="42650" b="21650"/>
          <a:stretch>
            <a:fillRect/>
          </a:stretch>
        </p:blipFill>
        <p:spPr>
          <a:xfrm>
            <a:off x="3851920" y="404664"/>
            <a:ext cx="504056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52120" y="2348880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Жили-были мышь да воробей. Дружно, согласно жили-поживали, ни ссор, ни обид не знали. Перед всяким делом совет друг с другом держали, любую работу вместе выполняли.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733256"/>
            <a:ext cx="860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Однажды мышь с воробьём нашли на дороге три ржаных зёрнышка. </a:t>
            </a:r>
          </a:p>
          <a:p>
            <a:r>
              <a:rPr lang="ru-RU" sz="2000" dirty="0" smtClean="0"/>
              <a:t>Думали - подумали, что с ними сделать, и надумали поле засеять.                                               Мышка землю пахала, воробышек - боронил.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ro_mysh_zubastuyu_da_vorobya_bogatogo_1.jpg"/>
          <p:cNvPicPr>
            <a:picLocks noChangeAspect="1"/>
          </p:cNvPicPr>
          <p:nvPr/>
        </p:nvPicPr>
        <p:blipFill>
          <a:blip r:embed="rId2" cstate="print"/>
          <a:srcRect l="1467" t="2500" r="1467" b="2500"/>
          <a:stretch>
            <a:fillRect/>
          </a:stretch>
        </p:blipFill>
        <p:spPr>
          <a:xfrm>
            <a:off x="395536" y="188640"/>
            <a:ext cx="669674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zor13v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50396" y="2218556"/>
            <a:ext cx="5400600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172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Славная рожь уродилась! Мышь острыми зубами споро сжала её, а воробей крылышками ловко обмолотил. Зёрнышко к зёрнышку собрали они весь урожай и стали делить его пополам: одно зерно мышке, одно — воробью, одно - мышке, одно - воробью… Делили, делили, и последнее зёрнышко лишнее осталось.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eb95c7d0d04df3e36bcf2dbd787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51845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2e79cba-5d59-4574-5d59-457b317d5aef.photo.0.jpg"/>
          <p:cNvPicPr>
            <a:picLocks noChangeAspect="1"/>
          </p:cNvPicPr>
          <p:nvPr/>
        </p:nvPicPr>
        <p:blipFill>
          <a:blip r:embed="rId3" cstate="print"/>
          <a:srcRect l="14973" r="16433"/>
          <a:stretch>
            <a:fillRect/>
          </a:stretch>
        </p:blipFill>
        <p:spPr>
          <a:xfrm>
            <a:off x="611560" y="188640"/>
            <a:ext cx="1944216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157192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Мышь первая говорит:</a:t>
            </a:r>
          </a:p>
          <a:p>
            <a:r>
              <a:rPr lang="ru-RU" sz="2000" dirty="0" smtClean="0"/>
              <a:t>— Это зерно моё: когда я пахала нос и лапки до крови натрудила.</a:t>
            </a:r>
          </a:p>
          <a:p>
            <a:r>
              <a:rPr lang="ru-RU" sz="2000" dirty="0" smtClean="0"/>
              <a:t>Воробей не согласился:</a:t>
            </a:r>
          </a:p>
          <a:p>
            <a:r>
              <a:rPr lang="ru-RU" sz="2000" dirty="0" smtClean="0"/>
              <a:t>— Нет, это зерно моё. Когда я боронил, крылышки до крови избил.</a:t>
            </a:r>
          </a:p>
          <a:p>
            <a:r>
              <a:rPr lang="ru-RU" sz="2000" dirty="0" smtClean="0"/>
              <a:t>Долго ли, коротко ли они спорили — кто слыхал, тот и знал, а нам неизвестно.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4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827584" y="188640"/>
            <a:ext cx="5526360" cy="477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zor13v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72100" y="1808820"/>
            <a:ext cx="489654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501317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Долго ли, коротко ли они спорили — кто слыхал, тот и знал, а нам неизвестно. Только воробей вдруг склюнул лишнее зёрнышко и улетел прочь. "Пусть – </a:t>
            </a:r>
            <a:r>
              <a:rPr lang="ru-RU" sz="2000" dirty="0" err="1" smtClean="0"/>
              <a:t>ка</a:t>
            </a:r>
            <a:r>
              <a:rPr lang="ru-RU" sz="2000" dirty="0" smtClean="0"/>
              <a:t>  попробует меня догнать и моё зёрнышко отнять", — думал 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86916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Мышка не погналась за воробьём. Огорчилась, что первая затеяла спор.</a:t>
            </a:r>
          </a:p>
          <a:p>
            <a:r>
              <a:rPr lang="ru-RU" sz="2000" dirty="0" smtClean="0"/>
              <a:t>Свою долю в норку перетаскала. Ждала, ждала воробья, чтобы помириться, не дождалась. И его часть в свою кладовку ссыпала.                    Всю зиму прожила  </a:t>
            </a:r>
            <a:r>
              <a:rPr lang="ru-RU" sz="2000" dirty="0" err="1" smtClean="0"/>
              <a:t>сытнёхонька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 жадный воробей остался ни с чем, до весны голодный  </a:t>
            </a:r>
            <a:r>
              <a:rPr lang="ru-RU" sz="2000" dirty="0" err="1" smtClean="0"/>
              <a:t>пропрыгал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1296092.jpg"/>
          <p:cNvPicPr>
            <a:picLocks noChangeAspect="1"/>
          </p:cNvPicPr>
          <p:nvPr/>
        </p:nvPicPr>
        <p:blipFill>
          <a:blip r:embed="rId2" cstate="print"/>
          <a:srcRect t="52919"/>
          <a:stretch>
            <a:fillRect/>
          </a:stretch>
        </p:blipFill>
        <p:spPr>
          <a:xfrm>
            <a:off x="2555776" y="260648"/>
            <a:ext cx="496855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2e79cba-5d59-4574-5d59-457b317d5aef.photo.0.jpg"/>
          <p:cNvPicPr>
            <a:picLocks noChangeAspect="1"/>
          </p:cNvPicPr>
          <p:nvPr/>
        </p:nvPicPr>
        <p:blipFill>
          <a:blip r:embed="rId3" cstate="print"/>
          <a:srcRect l="14973" r="16433"/>
          <a:stretch>
            <a:fillRect/>
          </a:stretch>
        </p:blipFill>
        <p:spPr>
          <a:xfrm>
            <a:off x="395536" y="188640"/>
            <a:ext cx="172819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98884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Segoe Print" pitchFamily="2" charset="0"/>
                <a:ea typeface="Segoe UI Black" pitchFamily="34" charset="0"/>
                <a:cs typeface="Segoe UI Black" pitchFamily="34" charset="0"/>
              </a:rPr>
              <a:t>КОНЕЦ</a:t>
            </a:r>
            <a:endParaRPr lang="ru-RU" sz="8000" b="1" dirty="0">
              <a:latin typeface="Segoe Print" pitchFamily="2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5" name="Рисунок 4" descr="uzor13v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35250" y="2635250"/>
            <a:ext cx="6858000" cy="15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zor13v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21250" y="2635250"/>
            <a:ext cx="6858000" cy="15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85728"/>
            <a:ext cx="79296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детям: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можете сказать о характере  героев сказки?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закончился спор воробья и мыши?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Из-за чего поссорились герои сказки?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ли поступил воробей по отношению к мыши?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можно было бы решить спор?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считаете, что такое дружба?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смешная или грустная история? Почему?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vseskazki.su/images/vorobei-i-my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14752"/>
            <a:ext cx="6096000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437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 студентка 1 курса  заочного отделения  группы 1801z (ДО+ДОП)  Пирожкова Полина </dc:title>
  <dc:creator>Поля</dc:creator>
  <cp:lastModifiedBy>Поля</cp:lastModifiedBy>
  <cp:revision>13</cp:revision>
  <dcterms:created xsi:type="dcterms:W3CDTF">2018-11-25T14:05:00Z</dcterms:created>
  <dcterms:modified xsi:type="dcterms:W3CDTF">2018-11-25T15:42:46Z</dcterms:modified>
</cp:coreProperties>
</file>