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56" r:id="rId9"/>
    <p:sldId id="258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8" r:id="rId19"/>
    <p:sldId id="266" r:id="rId20"/>
    <p:sldId id="267" r:id="rId21"/>
    <p:sldId id="268" r:id="rId22"/>
    <p:sldId id="269" r:id="rId23"/>
    <p:sldId id="277" r:id="rId24"/>
    <p:sldId id="285" r:id="rId25"/>
    <p:sldId id="284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8" autoAdjust="0"/>
    <p:restoredTop sz="86429" autoAdjust="0"/>
  </p:normalViewPr>
  <p:slideViewPr>
    <p:cSldViewPr>
      <p:cViewPr varScale="1">
        <p:scale>
          <a:sx n="112" d="100"/>
          <a:sy n="112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25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0F636-937F-4E47-9E25-A5916BCACA1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DE64E-C093-4872-81C8-4DBF12BDE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64E-C093-4872-81C8-4DBF12BDE4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64E-C093-4872-81C8-4DBF12BDE4C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se-krugom.ru/wp-content/uploads/2013/08/%D0%92%D0%B5%D1%80%D0%B1%D0%BB%D1%8E%D0%B4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se-krugom.ru/wp-content/uploads/2013/08/%D0%9B%D1%8F%D0%B3%D1%83%D1%88%D0%BA%D0%B0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se-krugom.ru/wp-content/uploads/2013/08/%D0%A1%D0%BE%D0%BB%D0%B5%D0%BD%D1%8B%D0%B5-%D0%BE%D0%B3%D1%83%D1%80%D1%86%D1%8B.jpg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se-krugom.ru/wp-content/uploads/2013/08/%D0%A0%D0%B8%D0%BC%D1%81%D0%BA%D0%B8%D0%B5-%D0%B2%D0%BE%D0%B9%D0%BD%D1%8B1.jp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se-krugom.ru/wp-content/uploads/2013/08/%D0%9B%D0%B5%D0%B4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44" y="1371600"/>
            <a:ext cx="8858312" cy="4843482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Творческо-исследовательский проект: 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«Солёная история».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было раньше…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adahii.ru/img/trip/201008_astrakhan/201008_19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2722039" y="756236"/>
            <a:ext cx="5692336" cy="5159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2498600" cy="158262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на наше время…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tadahii.ru/img/trip/201008_astrakhan/201008_20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2718422" y="1044699"/>
            <a:ext cx="5733351" cy="5102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2212848" cy="207170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Бассейный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 добычи соли.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к добывают соль?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886" r="5886"/>
          <a:stretch>
            <a:fillRect/>
          </a:stretch>
        </p:blipFill>
        <p:spPr bwMode="auto">
          <a:xfrm rot="420000">
            <a:off x="2847909" y="692717"/>
            <a:ext cx="5805637" cy="488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2212848" cy="19288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Шахтный способ добычи соли.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быча соли в шахте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795" r="12795"/>
          <a:stretch>
            <a:fillRect/>
          </a:stretch>
        </p:blipFill>
        <p:spPr bwMode="auto">
          <a:xfrm rot="420000">
            <a:off x="2654921" y="556353"/>
            <a:ext cx="5934399" cy="524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2212848" cy="2214578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факты</a:t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14686"/>
            <a:ext cx="2435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9" name="Picture 8" descr="Соль техническа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09" b="11709"/>
          <a:stretch>
            <a:fillRect/>
          </a:stretch>
        </p:blipFill>
        <p:spPr bwMode="auto">
          <a:xfrm rot="420000">
            <a:off x="2913651" y="818480"/>
            <a:ext cx="5812716" cy="482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9662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соли в жарких странах.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ерблюд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3285" r="132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214422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</a:t>
            </a:r>
            <a:b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лягушкой.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ягушка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6957" r="16957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2212848" cy="1582621"/>
          </a:xfrm>
        </p:spPr>
        <p:txBody>
          <a:bodyPr>
            <a:normAutofit/>
          </a:bodyPr>
          <a:lstStyle/>
          <a:p>
            <a:pPr lvl="0" algn="ctr"/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Засолка овощей.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леные огурцы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0862" r="10862"/>
          <a:stretch>
            <a:fillRect/>
          </a:stretch>
        </p:blipFill>
        <p:spPr bwMode="auto">
          <a:xfrm rot="420000">
            <a:off x="3437058" y="1195396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Сохранение мумий.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ЮАР, май 2011 : Голос Росси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2885744" y="907765"/>
            <a:ext cx="5928382" cy="50479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9662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Жалование воинам.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мские войны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6803" r="6803"/>
          <a:stretch>
            <a:fillRect/>
          </a:stretch>
        </p:blipFill>
        <p:spPr bwMode="auto">
          <a:xfrm rot="420000">
            <a:off x="2848197" y="1052041"/>
            <a:ext cx="5933716" cy="489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лыбка\Desktop\SAM_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698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Участники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64357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 МАДОУ детский сад № 87 «Улыбка»</a:t>
            </a:r>
            <a:endParaRPr lang="ru-RU" sz="2800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2427162" cy="19288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Лёд</a:t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соль!</a:t>
            </a:r>
            <a:r>
              <a:rPr lang="ru-RU" sz="3600" dirty="0" smtClean="0">
                <a:solidFill>
                  <a:prstClr val="black"/>
                </a:solidFill>
              </a:rPr>
              <a:t/>
            </a:r>
            <a:br>
              <a:rPr lang="ru-RU" sz="3600" dirty="0" smtClean="0">
                <a:solidFill>
                  <a:prstClr val="black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Лед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2986893" y="906076"/>
            <a:ext cx="5875194" cy="48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Обычай «угощения водяного»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одяно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134" b="13134"/>
          <a:stretch>
            <a:fillRect/>
          </a:stretch>
        </p:blipFill>
        <p:spPr bwMode="auto">
          <a:xfrm rot="420000">
            <a:off x="2648978" y="650275"/>
            <a:ext cx="6142231" cy="523001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142984"/>
            <a:ext cx="3071802" cy="21431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Обычай </a:t>
            </a:r>
            <a:b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«солить                                            новорождённого».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укольные &quot;младенцы&quot; стали мечтой бездетных женщин - Новости Общества - Новости@Mail.R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2643206" cy="19288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Традиция русского  народа - 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Угощать дорогих гостей хлебом-солью — это давняя русская традиция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669" r="5669"/>
          <a:stretch>
            <a:fillRect/>
          </a:stretch>
        </p:blipFill>
        <p:spPr bwMode="auto">
          <a:xfrm rot="420000">
            <a:off x="3150557" y="1091200"/>
            <a:ext cx="5271778" cy="424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286124"/>
            <a:ext cx="2336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встречать гостей хлебом с солью.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5857916" cy="6326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и соль.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ось :: Imenno.ru :: P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00652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Архив материалов - Персональный сай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7862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Схема вышивки &quot;Милая коровка&quot; - Схемы вышивки - lenavasina_0505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3714776" cy="305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о соли </a:t>
            </a:r>
            <a:b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их значение.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Без соли стол кривой.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Говорится тогда, когда к столу не подана соль.</a:t>
            </a:r>
          </a:p>
          <a:p>
            <a:pPr algn="just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Недосол на столе, а пересол на спине.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Недосоленное кушанье можно досолить, а за пересоленное только наказать.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Не солоно хлебавши.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старые времена соль была очень дорога, поэтому ее ставили на стол поближе к почетным гостям. А остальные могли уйти не солоно хлебавши, потому что их не очень уважают в этом доме.  Не добившись своего, не получив желаемого.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76996"/>
            <a:ext cx="2393852" cy="23948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Опыты </a:t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солью.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солевая диета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Растворимость.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Улыбка\Desktop\SAM_01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5025" y="2922191"/>
            <a:ext cx="4041775" cy="3031331"/>
          </a:xfrm>
          <a:prstGeom prst="flowChartMagneticDisk">
            <a:avLst/>
          </a:prstGeom>
          <a:noFill/>
        </p:spPr>
      </p:pic>
      <p:pic>
        <p:nvPicPr>
          <p:cNvPr id="2051" name="Picture 3" descr="C:\Users\Улыбка\Desktop\SAM_01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9656" y="2899577"/>
            <a:ext cx="3984000" cy="2988000"/>
          </a:xfrm>
          <a:prstGeom prst="flowChartMagneticDisk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Эффект мёртвого моря.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Пресная вода.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Солёная вода.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5036" y="2515538"/>
            <a:ext cx="2884516" cy="3844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822" y="2922789"/>
            <a:ext cx="4040180" cy="30301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Нетающий иней.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3357586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214422"/>
            <a:ext cx="2427162" cy="21431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 Как вырастить кристалл?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alt Picture Gallery - Photo Gallery - Imag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63" r="10863"/>
          <a:stretch>
            <a:fillRect/>
          </a:stretch>
        </p:blipFill>
        <p:spPr bwMode="auto">
          <a:xfrm rot="420000">
            <a:off x="2850670" y="834599"/>
            <a:ext cx="5792064" cy="493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Замораживание воды: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1785918" y="2000240"/>
            <a:ext cx="4038600" cy="443484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Пресная.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038600" cy="443484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Солёная.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5856000" cy="4000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Родительский клуб.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L:\Н,Ф,22\SAM_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377238" cy="12144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Приготовление солёного теста и поделок из него.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7"/>
            <a:ext cx="3071834" cy="36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L:\Н,Ф,22\SAM_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131362"/>
            <a:ext cx="3429024" cy="257176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85725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солью.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L:\Н,Ф,22\SAM_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555996" cy="228601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28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L:\Н,Ф,22\SAM_0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3000397" cy="225029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Бутылка с солью своими руками.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142984"/>
            <a:ext cx="2000264" cy="26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L:\Н,Ф,22\SAM_0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3474720" cy="2606040"/>
          </a:xfrm>
          <a:prstGeom prst="rect">
            <a:avLst/>
          </a:prstGeom>
          <a:noFill/>
        </p:spPr>
      </p:pic>
      <p:pic>
        <p:nvPicPr>
          <p:cNvPr id="4101" name="Picture 5" descr="L:\Н,Ф,22\SAM_0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3474720" cy="26060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чудо произошло!!!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46888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2715768" cy="36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86124"/>
            <a:ext cx="246888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лыбка\Desktop\SAM_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492" y="-8929774"/>
            <a:ext cx="347472" cy="260604"/>
          </a:xfrm>
          <a:prstGeom prst="rect">
            <a:avLst/>
          </a:prstGeom>
          <a:noFill/>
        </p:spPr>
      </p:pic>
      <p:pic>
        <p:nvPicPr>
          <p:cNvPr id="4" name="Picture 2" descr="C:\Users\Улыбка\Desktop\SAM_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92092" y="-8777374"/>
            <a:ext cx="347472" cy="260604"/>
          </a:xfrm>
          <a:prstGeom prst="rect">
            <a:avLst/>
          </a:prstGeom>
          <a:noFill/>
        </p:spPr>
      </p:pic>
      <p:pic>
        <p:nvPicPr>
          <p:cNvPr id="1027" name="Picture 3" descr="C:\Users\Улыбка\Desktop\SAM_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6500858" cy="4572032"/>
          </a:xfrm>
          <a:prstGeom prst="cloud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71480"/>
            <a:ext cx="8108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21431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Процесс выращивания       </a:t>
            </a:r>
            <a:b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кристалла:</a:t>
            </a:r>
            <a:b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1 этап.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Documents and Settings\Администратор\Рабочий стол\соль\фотки детей 5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357718" cy="39290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Documents and Settings\Администратор\Рабочий стол\соль\фотки детей 54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143372" cy="3643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Documents and Settings\Администратор\Рабочий стол\соль\фотки детей 5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6072230" cy="44291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2976" y="357166"/>
            <a:ext cx="257176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C:\Documents and Settings\Администратор\Рабочий стол\соль\фотки детей 56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314327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Содержимое 12" descr="C:\Documents and Settings\Администратор\Рабочий стол\соль\фотки детей 56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357586" cy="453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стали ждать  чуда!!!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лыбка\Desktop\IMG_20150413_094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cloudCallou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2212848" cy="24288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соль? </a:t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где она растёт?!!!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оль, факты про соль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2865" r="12865"/>
          <a:stretch>
            <a:fillRect/>
          </a:stretch>
        </p:blipFill>
        <p:spPr/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2212848" cy="158262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добывают соль?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Чрезмерное употребление соли грозит развитием артериальной гипертензии Клиника Шиб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2" r="5942"/>
          <a:stretch>
            <a:fillRect/>
          </a:stretch>
        </p:blipFill>
        <p:spPr bwMode="auto">
          <a:xfrm rot="420000">
            <a:off x="2533846" y="702924"/>
            <a:ext cx="5980704" cy="5092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255</Words>
  <Application>Microsoft Office PowerPoint</Application>
  <PresentationFormat>Экран (4:3)</PresentationFormat>
  <Paragraphs>53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Творческо-исследовательский проект:  «Солёная история».</vt:lpstr>
      <vt:lpstr>Слайд 2</vt:lpstr>
      <vt:lpstr>Проблема: Как вырастить кристалл?</vt:lpstr>
      <vt:lpstr>        Процесс выращивания                кристалла:             1 этап.</vt:lpstr>
      <vt:lpstr>2 этап.</vt:lpstr>
      <vt:lpstr>3 этап.</vt:lpstr>
      <vt:lpstr>И стали ждать  чуда!!!</vt:lpstr>
      <vt:lpstr>Что такое соль?  И где она растёт?!!!</vt:lpstr>
      <vt:lpstr>Как добывают соль?</vt:lpstr>
      <vt:lpstr>Как было раньше…</vt:lpstr>
      <vt:lpstr>А в на наше время…</vt:lpstr>
      <vt:lpstr>Бассейный способ добычи соли.</vt:lpstr>
      <vt:lpstr>Шахтный способ добычи соли.</vt:lpstr>
      <vt:lpstr>Интересные факты о соли  </vt:lpstr>
      <vt:lpstr>Употребление соли в жарких странах.</vt:lpstr>
      <vt:lpstr>Опыт  с лягушкой.</vt:lpstr>
      <vt:lpstr>Засолка овощей.</vt:lpstr>
      <vt:lpstr>Сохранение мумий.</vt:lpstr>
      <vt:lpstr>Жалование воинам.</vt:lpstr>
      <vt:lpstr>Лёд  и  соль! </vt:lpstr>
      <vt:lpstr>Обычай «угощения водяного»</vt:lpstr>
      <vt:lpstr>Обычай  «солить                                            новорождённого».</vt:lpstr>
      <vt:lpstr>Традиция русского  народа - </vt:lpstr>
      <vt:lpstr>Животные и соль.</vt:lpstr>
      <vt:lpstr>Пословицы о соли  и их значение.</vt:lpstr>
      <vt:lpstr>Опыты  с  солью.</vt:lpstr>
      <vt:lpstr>1.  Растворимость.</vt:lpstr>
      <vt:lpstr>2.  Эффект мёртвого моря.</vt:lpstr>
      <vt:lpstr>3. Нетающий иней.</vt:lpstr>
      <vt:lpstr>4. Замораживание воды:</vt:lpstr>
      <vt:lpstr>Родительский клуб.</vt:lpstr>
      <vt:lpstr>Приготовление солёного теста и поделок из него.</vt:lpstr>
      <vt:lpstr>Рисование солью.</vt:lpstr>
      <vt:lpstr>Бутылка с солью своими руками.</vt:lpstr>
      <vt:lpstr>И чудо произошло!!!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Гена</dc:creator>
  <cp:lastModifiedBy>Гена</cp:lastModifiedBy>
  <cp:revision>66</cp:revision>
  <dcterms:created xsi:type="dcterms:W3CDTF">2008-01-02T10:01:25Z</dcterms:created>
  <dcterms:modified xsi:type="dcterms:W3CDTF">2015-04-13T12:53:15Z</dcterms:modified>
</cp:coreProperties>
</file>