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73" r:id="rId22"/>
    <p:sldId id="28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F4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28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F3EF8-2C3F-4931-9683-30A0C4ECC59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19C39-CF85-4D4B-BE5A-62C964045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5168-33D6-40AA-B64F-FFA9493C7275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FCAC-1DC7-4406-9F12-E5760180B05D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3492-2753-45A2-B05D-B72E6C3923D2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CFF2-9824-4A22-886B-6803CEA3D8D5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ABB-D89C-48C7-A3FB-12DC1FE9393F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D635-F583-4FA0-B199-AB1E556A1A4E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CE2-667F-402B-B5F9-25F36EFFDEF9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057F-9CAD-44C0-B0BD-F4FCE02B56A0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E25F-D6F2-48B4-A888-647C32167D9E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B427-184D-419A-9C49-AEC7CA0F25B5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F2A-ED2F-41F6-9529-AD7A3F70176E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9FD0C-0E14-4A3F-BAA6-179644F0DFB8}" type="datetime1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5.xml"/><Relationship Id="rId4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8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&#1089;&#1086;&#1093;&#1088;&#1072;&#1085;&#1080;&#1090;&#1100;%2002.11.18\&#1079;&#1074;&#1091;&#1082;&#1080;\zvuk-neudachi-ua-ua-ua-uaaa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&#1089;&#1086;&#1093;&#1088;&#1072;&#1085;&#1080;&#1090;&#1100;%2002.11.18\&#1079;&#1074;&#1091;&#1082;&#1080;\boom-5-zvukovoy-effekt-dlya-tancevalnoy-muzyki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&#1089;&#1086;&#1093;&#1088;&#1072;&#1085;&#1080;&#1090;&#1100;%2002.11.18\&#1079;&#1074;&#1091;&#1082;&#1080;\zvukovoy-effekt-nadejda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ru/search?q=%D1%88%D0%B0%D0%B1%D0%BB%D0%BE%D0%BD+%D0%BF%D1%80%D0%B5%D0%B7%D0%B5%D0%BD%D1%82%D0%B0%D1%86%D0%B8%D0%B8+%D0%BC%D0%B0%D1%82%D0%B5%D0%BC%D0%B0%D1%82%D0%B8%D0%BA%D0%B0&amp;tbm=isch&amp;tbs=rimg:CXymJVFBG9EZIjhJgrN3uqrNqgUhVgerfKZa3V2mGlWbhpvKHlJiBv3DG8HgUWs-6jAOL_1fELXHcuNKd1FgU-JdbNSoSCUmCs3e6qs2qETLAJJwL8LrtKhIJBSFWB6t8ploRZA-ssfnshSUqEgndXaYaVZuGmxE4bqFqJtGGgCoSCcoeUmIG_1cMbEVM2a-Pw3N00KhIJweBRaz7qMA4RdnOduq7iYGYqEgkv98Qtcdy40hFEIHQXNcFpaCoSCZ3UWBT4l1s1EVEfHmCkB33t&amp;tbo=u&amp;sa=X&amp;ved=2ahUKEwjS4s_-n7LeAhVGqIsKHZqACbkQ9C96BAgBEBg&amp;biw=1366&amp;bih=657&amp;dpr=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ru/search?newwindow=1&amp;biw=1366&amp;bih=657&amp;tbm=isch&amp;sa=1&amp;ei=-nbaW9j5HqbprgT1u5nQCA&amp;q=%D0%B0%D0%BD%D0%B8%D0%BC%D0%B8%D1%80%D0%BE%D0%B2%D0%B0%D0%BD%D0%BD%D0%B0%D1%8F+%D0%BA%D0%B0%D1%80%D1%82%D0%B8%D0%BD%D0%BA%D0%B0+%D0%BC%D0%BE%D0%BB%D0%BE%D0%B4%D0%B5%D1%86&amp;oq=%D0%B0%D0%BD%D0%B8%D0%BC%D0%B8%D1%80%D0%BE%D0%B2%D0%B0%D0%BD%D0%BD%D0%B0%D1%8F+%D0%BA%D0%B0%D1%80%D1%82%D0%B8%D0%BD%D0%BA%D0%B0+%D0%BC%D0%BE%D0%BB%D0%BE%D0%B4%D0%B5%D1%86&amp;gs_l=img.3...133268.141169.0.141432.23.23.0.0.0.0.146.2711.0j23.23.0....0...1c.1.64.img..0.4.529...0i7i30k1j0i8i7i30k1.0.NDDSke0cBYQ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23728" y="1988840"/>
            <a:ext cx="56886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Monotype Corsiva" pitchFamily="66" charset="0"/>
              </a:rPr>
              <a:t>Длина окружности и дуги окружности. Площадь круга и кругового сектора.</a:t>
            </a:r>
            <a:endParaRPr lang="ru-RU" sz="54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ru-RU" dirty="0" smtClean="0"/>
              <a:t>Подготовила Савочкина С.Н. учитель высшей квалификационной категории МКОУ БСОШ №1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39752" y="206084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4.Площадь кругового сектора</a:t>
            </a:r>
            <a:r>
              <a:rPr lang="en-US" sz="3600" dirty="0" smtClean="0">
                <a:latin typeface="Monotype Corsiva" pitchFamily="66" charset="0"/>
              </a:rPr>
              <a:t> </a:t>
            </a:r>
            <a:r>
              <a:rPr lang="ru-RU" sz="3600" dirty="0" smtClean="0">
                <a:latin typeface="Monotype Corsiva" pitchFamily="66" charset="0"/>
              </a:rPr>
              <a:t>находится по формуле</a:t>
            </a:r>
            <a:r>
              <a:rPr lang="en-US" sz="3600" dirty="0" smtClean="0">
                <a:latin typeface="Monotype Corsiva" pitchFamily="66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Sc=(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R²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)|360°</a:t>
            </a:r>
            <a:endParaRPr lang="ru-RU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95736" y="213285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4.Площадь кругового сектора</a:t>
            </a:r>
            <a:r>
              <a:rPr lang="en-US" sz="3600" dirty="0" smtClean="0">
                <a:latin typeface="Monotype Corsiva" pitchFamily="66" charset="0"/>
              </a:rPr>
              <a:t> </a:t>
            </a:r>
            <a:r>
              <a:rPr lang="ru-RU" sz="3600" dirty="0" smtClean="0">
                <a:latin typeface="Monotype Corsiva" pitchFamily="66" charset="0"/>
              </a:rPr>
              <a:t>находится по формуле</a:t>
            </a:r>
            <a:r>
              <a:rPr lang="en-US" sz="3600" dirty="0" smtClean="0">
                <a:latin typeface="Monotype Corsiva" pitchFamily="66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Sc=(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R²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)|360°</a:t>
            </a:r>
            <a:endParaRPr lang="ru-RU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51720" y="2204864"/>
            <a:ext cx="4788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5.Длина дуги окружности находится по формуле</a:t>
            </a:r>
            <a:r>
              <a:rPr lang="en-US" sz="3600" dirty="0" smtClean="0"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L=(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)|180°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 </a:t>
            </a:r>
            <a:endParaRPr lang="ru-RU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1.Да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>
                <a:hlinkClick r:id="rId4" action="ppaction://hlinksldjump"/>
              </a:rPr>
              <a:t>.Нет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51720" y="2132856"/>
            <a:ext cx="47880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5.Длина дуги окружности находится по формуле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L=(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)|180°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  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4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2276872"/>
            <a:ext cx="49320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5.Длина дуги окружности находится по формуле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L=(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)|180°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 </a:t>
            </a:r>
            <a:endParaRPr lang="ru-RU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35696" y="2204864"/>
            <a:ext cx="49320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5.Длина дуги окружности находится по формуле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L=(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)|180°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  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2276872"/>
            <a:ext cx="50760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5.Длина дуги окружности находится по формуле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L=(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)|180°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  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>
                <a:hlinkClick r:id="rId5" action="ppaction://hlinksldjump"/>
              </a:rPr>
              <a:t>.Нет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User\Desktop\конкурс математика октябрь18\2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pic>
        <p:nvPicPr>
          <p:cNvPr id="7" name="zvuk-neudachi-ua-ua-ua-uaaa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709988"/>
            <a:ext cx="304800" cy="304800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конкурс математика октябрь18\3.jp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"/>
            <a:ext cx="9144000" cy="6849174"/>
          </a:xfrm>
          <a:prstGeom prst="rect">
            <a:avLst/>
          </a:prstGeom>
          <a:noFill/>
        </p:spPr>
      </p:pic>
      <p:pic>
        <p:nvPicPr>
          <p:cNvPr id="5" name="boom-5-zvukovoy-effekt-dlya-tancevalnoy-muzyk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3923928" y="6381328"/>
            <a:ext cx="304800" cy="304800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6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конкурс математика октябрь18\4.jp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pic>
        <p:nvPicPr>
          <p:cNvPr id="5" name="zvukovoy-effekt-nadejd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3995936" y="6381328"/>
            <a:ext cx="304800" cy="304800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67744" y="2492896"/>
            <a:ext cx="5040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1.Длина окружности находится по формуле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S=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R²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83768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ru-RU" dirty="0" smtClean="0"/>
              <a:t>Подготовила Савочкина С.Н. учитель высшей квалификационной категории МКОУ БСОШ №1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конкурс математика октябрь18\5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pic>
        <p:nvPicPr>
          <p:cNvPr id="5" name="j0214098.wav">
            <a:hlinkClick r:id="" action="ppaction://media"/>
          </p:cNvPr>
          <p:cNvPicPr>
            <a:picLocks noGrp="1" noRot="1" noChangeAspect="1"/>
          </p:cNvPicPr>
          <p:nvPr>
            <p:ph idx="1"/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4067944" y="6381328"/>
            <a:ext cx="304800" cy="304800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15816" y="1772816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Monotype Corsiva" pitchFamily="66" charset="0"/>
              </a:rPr>
              <a:t>Используемые материалы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28529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2276872"/>
            <a:ext cx="619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hlinkClick r:id="rId3"/>
              </a:rPr>
              <a:t>https://www.google.ru/search?q=%D1%88%D0%B0%D0%B1%D0%BB%D0%BE%D0%BD+%D0%BF%D1%80%D0%B5%D0%B7%D0%B5%D0%BD%D1%82%D0%B0%D1%86%D0%B8%D0%B8+%D0%BC%D0%B0%D1%82%D0%B5%D0%BC%D0%B0%D1%82%D0%B8%D0%BA%D0%B0&amp;tbm=isch&amp;tbs=rimg:CXymJVFBG9EZIjhJgrN3uqrNqgUhVgerfKZa3V2mGlWbhpvKHlJiBv3DG8HgUWs-6jAOL_1fELXHcuNKd1FgU-JdbNSoSCUmCs3e6qs2qETLAJJwL8LrtKhIJBSFWB6t8ploRZA-ssfnshSUqEgndXaYaVZuGmxE4bqFqJtGGgCoSCcoeUmIG_1cMbEVM2a-Pw3N00KhIJweBRaz7qMA4RdnOduq7iYGYqEgkv98Qtcdy40hFEIHQXNcFpaCoSCZ3UWBT4l1s1EVEfHmCkB33t&amp;tbo=u&amp;sa=X&amp;ved=2ahUKEwjS4s_-n7LeAhVGqIsKHZqACbkQ9C96BAgBEBg&amp;biw=1366&amp;bih=657&amp;dpr=1#imgrc=vVmp3oXqttsmtM</a:t>
            </a:r>
            <a:r>
              <a:rPr lang="ru-RU" sz="1000" dirty="0" smtClean="0"/>
              <a:t>:</a:t>
            </a:r>
          </a:p>
          <a:p>
            <a:r>
              <a:rPr lang="ru-RU" sz="1000" u="sng" dirty="0" smtClean="0">
                <a:hlinkClick r:id="rId4"/>
              </a:rPr>
              <a:t>https://www.google.ru/search?newwindow=1&amp;biw=1366&amp;bih=657&amp;tbm=isch&amp;sa=1&amp;ei=-nbaW9j5HqbprgT1u5nQCA&amp;q=%D0%B0%D0%BD%D0%B8%D0%BC%D0%B8%D1%80%D0%BE%D0%B2%D0%B0%D0%BD%D0%BD%D0%B0%D1%8F+%D0%BA%D0%B0%D1%80%D1%82%D0%B8%D0%BD%D0%BA%D0%B0+%D0%BC%D0%BE%D0%BB%D0%BE%D0%B4%D0%B5%D1%86&amp;oq=%D0%B0%D0%BD%D0%B8%D0%BC%D0%B8%D1%80%D0%BE%D0%B2%D0%B0%D0%BD%D0%BD%D0%B0%D1%8F+%D0%BA%D0%B0%D1%80%D1%82%D0%B8%D0%BD%D0%BA%D0%B0+%D0%BC%D0%BE%D0%BB%D0%BE%D0%B4%D0%B5%D1%86&amp;gs_l=img.3...133268.141169.0.141432.23.23.0.0.0.0.146.2711.0j23.23.0....0...1c.1.64.img..0.4.529...0i7i30k1j0i8i7i30k1.0.NDDSke0cBYQ</a:t>
            </a:r>
            <a:endParaRPr lang="ru-RU" sz="100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15816" y="1772816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Monotype Corsiva" pitchFamily="66" charset="0"/>
              </a:rPr>
              <a:t> 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28529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Облако 7">
            <a:hlinkClick r:id="rId3" action="ppaction://hlinksldjump"/>
          </p:cNvPr>
          <p:cNvSpPr/>
          <p:nvPr/>
        </p:nvSpPr>
        <p:spPr>
          <a:xfrm>
            <a:off x="1907704" y="2636912"/>
            <a:ext cx="5400600" cy="1728192"/>
          </a:xfrm>
          <a:prstGeom prst="cloud">
            <a:avLst/>
          </a:prstGeom>
          <a:solidFill>
            <a:srgbClr val="A5F4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/>
              <a:t>Пройдите тест</a:t>
            </a:r>
            <a:endParaRPr lang="ru-RU" sz="4000" b="1" i="1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276872"/>
            <a:ext cx="45902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2.Площадь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sz="3600" dirty="0" smtClean="0">
                <a:latin typeface="Monotype Corsiva" pitchFamily="66" charset="0"/>
              </a:rPr>
              <a:t>круга находится по формуле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S=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R²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20486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2.Площадь круга находится по формуле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S=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R²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</a:p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>
                <a:hlinkClick r:id="rId5" action="ppaction://hlinksldjump"/>
              </a:rPr>
              <a:t>.Нет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95736" y="2132856"/>
            <a:ext cx="48062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3.Длина дуги окружности находится по формуле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С=2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 </a:t>
            </a:r>
          </a:p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198884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3.Длина дуги окружности находится по формуле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С=2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endParaRPr lang="ru-RU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>
                <a:hlinkClick r:id="rId5" action="ppaction://hlinksldjump"/>
              </a:rPr>
              <a:t>.Нет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06084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3.Длина дуги окружности находится по формуле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С=2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</a:t>
            </a:r>
            <a:endParaRPr lang="ru-RU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51720" y="206084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4.Площадь кругового сектора находится по формуле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Sc=(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R²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)|360°</a:t>
            </a:r>
            <a:endParaRPr lang="ru-RU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dirty="0" smtClean="0">
                <a:hlinkClick r:id="rId4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5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онкурс математика октябрь18\1390399921_fotoramka_011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Monotype Corsiva" pitchFamily="66" charset="0"/>
              </a:rPr>
              <a:t> </a:t>
            </a: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2132856"/>
            <a:ext cx="51125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4.Площадь кругового сектора находится по формуле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Sc=(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π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R²</a:t>
            </a:r>
            <a:r>
              <a:rPr lang="el-GR" sz="3600" dirty="0" smtClean="0">
                <a:solidFill>
                  <a:srgbClr val="FF0000"/>
                </a:solidFill>
                <a:latin typeface="Monotype Corsiva" pitchFamily="66" charset="0"/>
              </a:rPr>
              <a:t>α</a:t>
            </a:r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)|360°</a:t>
            </a:r>
            <a:endParaRPr lang="ru-RU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627784" y="4293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r>
              <a:rPr lang="ru-RU" dirty="0" smtClean="0">
                <a:hlinkClick r:id="rId4" action="ppaction://hlinksldjump"/>
              </a:rPr>
              <a:t>.</a:t>
            </a:r>
            <a:r>
              <a:rPr lang="ru-RU" dirty="0" smtClean="0">
                <a:hlinkClick r:id="rId5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>
                <a:hlinkClick r:id="rId6" action="ppaction://hlinksldjump"/>
              </a:rPr>
              <a:t>.</a:t>
            </a:r>
            <a:r>
              <a:rPr lang="ru-RU" dirty="0" smtClean="0">
                <a:hlinkClick r:id="rId4" action="ppaction://hlinksldjump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Подготовила Савочкина С.Н. учитель высшей квалификационной категории МКОУ БСОШ №1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547</Words>
  <Application>Microsoft Office PowerPoint</Application>
  <PresentationFormat>Экран (4:3)</PresentationFormat>
  <Paragraphs>94</Paragraphs>
  <Slides>22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21</cp:revision>
  <dcterms:created xsi:type="dcterms:W3CDTF">2018-11-01T06:17:24Z</dcterms:created>
  <dcterms:modified xsi:type="dcterms:W3CDTF">2018-11-15T19:41:12Z</dcterms:modified>
</cp:coreProperties>
</file>