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D6D2EC-177C-43E5-8BB6-9AE50D31FC53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027814-E1CA-46DA-829B-E10E3E3F1C1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Проверочная работа </a:t>
            </a:r>
            <a:br>
              <a:rPr lang="ru-RU" dirty="0" smtClean="0"/>
            </a:br>
            <a:r>
              <a:rPr lang="ru-RU" dirty="0" smtClean="0"/>
              <a:t>по химии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/>
              <a:t>Явления, при которых изменяется агрегатное состояние вещества, его форма, но его состав остается неизменным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Химические явления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Явления, при которых происходит изменение состава вещества</a:t>
            </a:r>
          </a:p>
          <a:p>
            <a:r>
              <a:rPr lang="ru-RU" dirty="0" smtClean="0"/>
              <a:t>Явления, при которых изменяется агрегатное состояние вещества, его форма, но его состав остается неизменным</a:t>
            </a:r>
          </a:p>
          <a:p>
            <a:r>
              <a:rPr lang="ru-RU" dirty="0" smtClean="0"/>
              <a:t>Явления, при которых изменяется цвет вещества</a:t>
            </a:r>
          </a:p>
          <a:p>
            <a:r>
              <a:rPr lang="ru-RU" dirty="0" smtClean="0"/>
              <a:t>Явления, при которых  из одних веществ образуются другие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dirty="0" smtClean="0"/>
              <a:t>Явления, при которых  из одних веществ образуются другие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каком ряду указаны только вещества?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Стекло, стакан, медь</a:t>
            </a:r>
          </a:p>
          <a:p>
            <a:r>
              <a:rPr lang="ru-RU" sz="3600" dirty="0" smtClean="0"/>
              <a:t>Монета, гвоздь, ваза</a:t>
            </a:r>
          </a:p>
          <a:p>
            <a:r>
              <a:rPr lang="ru-RU" sz="3600" dirty="0" smtClean="0"/>
              <a:t>Медь, железо, вода</a:t>
            </a:r>
          </a:p>
          <a:p>
            <a:r>
              <a:rPr lang="ru-RU" sz="3600" dirty="0" smtClean="0"/>
              <a:t>Бумага, свеча, парафин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Медь, железо, вода</a:t>
            </a: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Укажите химическое явление: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Плавление кусочка льда</a:t>
            </a:r>
          </a:p>
          <a:p>
            <a:r>
              <a:rPr lang="ru-RU" sz="4000" dirty="0" smtClean="0"/>
              <a:t>Горение дров</a:t>
            </a:r>
          </a:p>
          <a:p>
            <a:r>
              <a:rPr lang="ru-RU" sz="4000" dirty="0" smtClean="0"/>
              <a:t>Испарение воды</a:t>
            </a:r>
          </a:p>
          <a:p>
            <a:r>
              <a:rPr lang="ru-RU" sz="4000" dirty="0" smtClean="0"/>
              <a:t>Плавление олова</a:t>
            </a:r>
            <a:endParaRPr lang="ru-RU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Горение дров</a:t>
            </a:r>
          </a:p>
          <a:p>
            <a:pPr algn="ctr">
              <a:buNone/>
            </a:pPr>
            <a:endParaRPr lang="ru-RU" sz="5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0243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Определите место положения химического элемента 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ru-RU" dirty="0" smtClean="0"/>
              <a:t>в периодической системе химических элементов Д.И.Менделеева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2031504"/>
          </a:xfrm>
        </p:spPr>
        <p:txBody>
          <a:bodyPr/>
          <a:lstStyle/>
          <a:p>
            <a:r>
              <a:rPr lang="ru-RU" dirty="0" smtClean="0"/>
              <a:t>Название </a:t>
            </a:r>
          </a:p>
          <a:p>
            <a:r>
              <a:rPr lang="ru-RU" dirty="0" smtClean="0"/>
              <a:t>Порядковый номер</a:t>
            </a:r>
          </a:p>
          <a:p>
            <a:r>
              <a:rPr lang="ru-RU" dirty="0" smtClean="0"/>
              <a:t>Номер группы, главная или побочная подгруппа</a:t>
            </a:r>
          </a:p>
          <a:p>
            <a:r>
              <a:rPr lang="ru-RU" dirty="0" smtClean="0"/>
              <a:t>Номер периода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</a:t>
            </a:r>
            <a:r>
              <a:rPr lang="ru-RU" sz="4000" dirty="0" smtClean="0"/>
              <a:t> – сера</a:t>
            </a:r>
          </a:p>
          <a:p>
            <a:r>
              <a:rPr lang="ru-RU" sz="4000" dirty="0" smtClean="0"/>
              <a:t>Порядковый номер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группа, главная подгруппа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 период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28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Напишите химический символ и дайте название химическому элементу по произношению: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Эс</a:t>
            </a:r>
            <a:endParaRPr lang="ru-RU" sz="3200" dirty="0" smtClean="0"/>
          </a:p>
          <a:p>
            <a:r>
              <a:rPr lang="ru-RU" sz="3200" dirty="0" err="1" smtClean="0"/>
              <a:t>Эн</a:t>
            </a:r>
            <a:endParaRPr lang="ru-RU" sz="3200" dirty="0" smtClean="0"/>
          </a:p>
          <a:p>
            <a:r>
              <a:rPr lang="ru-RU" sz="3200" dirty="0" err="1" smtClean="0"/>
              <a:t>Це</a:t>
            </a:r>
            <a:endParaRPr lang="ru-RU" sz="3200" dirty="0" smtClean="0"/>
          </a:p>
          <a:p>
            <a:r>
              <a:rPr lang="ru-RU" sz="3200" dirty="0" err="1" smtClean="0"/>
              <a:t>Феррум</a:t>
            </a:r>
            <a:endParaRPr lang="ru-RU" sz="3200" dirty="0" smtClean="0"/>
          </a:p>
          <a:p>
            <a:r>
              <a:rPr lang="ru-RU" sz="3200" dirty="0" err="1" smtClean="0"/>
              <a:t>К</a:t>
            </a:r>
            <a:r>
              <a:rPr lang="ru-RU" sz="3200" dirty="0" err="1" smtClean="0"/>
              <a:t>упрум</a:t>
            </a:r>
            <a:endParaRPr lang="ru-RU" sz="3200" dirty="0" smtClean="0"/>
          </a:p>
          <a:p>
            <a:r>
              <a:rPr lang="ru-RU" sz="3200" dirty="0" err="1" smtClean="0"/>
              <a:t>Силициум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равильный ответ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 -</a:t>
            </a:r>
            <a:r>
              <a:rPr lang="ru-RU" sz="3600" dirty="0" smtClean="0"/>
              <a:t> сера</a:t>
            </a:r>
            <a:endParaRPr lang="en-US" sz="3600" dirty="0" smtClean="0"/>
          </a:p>
          <a:p>
            <a:r>
              <a:rPr lang="en-US" sz="3600" dirty="0" smtClean="0"/>
              <a:t>N</a:t>
            </a:r>
            <a:r>
              <a:rPr lang="ru-RU" sz="3600" dirty="0" smtClean="0"/>
              <a:t> - азот</a:t>
            </a:r>
            <a:endParaRPr lang="en-US" sz="3600" dirty="0" smtClean="0"/>
          </a:p>
          <a:p>
            <a:r>
              <a:rPr lang="en-US" sz="3600" dirty="0" smtClean="0"/>
              <a:t>C</a:t>
            </a:r>
            <a:r>
              <a:rPr lang="ru-RU" sz="3600" dirty="0" smtClean="0"/>
              <a:t> - углерод</a:t>
            </a:r>
            <a:endParaRPr lang="en-US" sz="3600" dirty="0" smtClean="0"/>
          </a:p>
          <a:p>
            <a:r>
              <a:rPr lang="en-US" sz="3600" dirty="0" smtClean="0"/>
              <a:t>Fe</a:t>
            </a:r>
            <a:r>
              <a:rPr lang="ru-RU" sz="3600" dirty="0" smtClean="0"/>
              <a:t> - </a:t>
            </a:r>
            <a:r>
              <a:rPr lang="ru-RU" sz="3600" dirty="0" smtClean="0"/>
              <a:t>ж</a:t>
            </a:r>
            <a:r>
              <a:rPr lang="ru-RU" sz="3600" dirty="0" smtClean="0"/>
              <a:t>елезо </a:t>
            </a:r>
            <a:endParaRPr lang="en-US" sz="3600" dirty="0" smtClean="0"/>
          </a:p>
          <a:p>
            <a:r>
              <a:rPr lang="en-US" sz="3600" dirty="0" smtClean="0"/>
              <a:t>Cu</a:t>
            </a:r>
            <a:r>
              <a:rPr lang="ru-RU" sz="3600" dirty="0" smtClean="0"/>
              <a:t> - медь</a:t>
            </a:r>
            <a:endParaRPr lang="en-US" sz="3600" dirty="0" smtClean="0"/>
          </a:p>
          <a:p>
            <a:r>
              <a:rPr lang="en-US" sz="3600" dirty="0" smtClean="0"/>
              <a:t>Si</a:t>
            </a:r>
            <a:r>
              <a:rPr lang="ru-RU" sz="3600" dirty="0" smtClean="0"/>
              <a:t> - свинец</a:t>
            </a:r>
            <a:endParaRPr lang="ru-RU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Яфарова Елена Владимировна,</a:t>
            </a:r>
          </a:p>
          <a:p>
            <a:pPr>
              <a:buNone/>
            </a:pPr>
            <a:r>
              <a:rPr lang="ru-RU" sz="4000" dirty="0" smtClean="0"/>
              <a:t>у</a:t>
            </a:r>
            <a:r>
              <a:rPr lang="ru-RU" sz="4000" dirty="0" smtClean="0"/>
              <a:t>читель химии МБОУ «СОШ 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г. Красноармейска Саратовской области»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изучает химия?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Вещества</a:t>
            </a:r>
          </a:p>
          <a:p>
            <a:r>
              <a:rPr lang="ru-RU" dirty="0" smtClean="0"/>
              <a:t>Вещества и тела</a:t>
            </a:r>
          </a:p>
          <a:p>
            <a:r>
              <a:rPr lang="ru-RU" dirty="0" smtClean="0"/>
              <a:t>Вещества, их свойства, превращение и явления, сопровождающие эти превращения</a:t>
            </a:r>
          </a:p>
          <a:p>
            <a:r>
              <a:rPr lang="ru-RU" dirty="0" smtClean="0"/>
              <a:t>Тела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Вещества, их свойства, превращение и явления, сопровождающие эти превращения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4368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Определите формы существования химического элемента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16835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Свободные атомы</a:t>
            </a:r>
          </a:p>
          <a:p>
            <a:r>
              <a:rPr lang="ru-RU" dirty="0" smtClean="0"/>
              <a:t>Простые вещества</a:t>
            </a:r>
          </a:p>
          <a:p>
            <a:r>
              <a:rPr lang="ru-RU" dirty="0" smtClean="0"/>
              <a:t>Сложные вещества</a:t>
            </a:r>
          </a:p>
          <a:p>
            <a:r>
              <a:rPr lang="ru-RU" dirty="0" smtClean="0"/>
              <a:t>Верно всё перечисленное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Верно всё перечисленное</a:t>
            </a:r>
          </a:p>
          <a:p>
            <a:pPr algn="ctr"/>
            <a:endParaRPr lang="ru-RU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Химический элемент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Определенный вид атомов</a:t>
            </a:r>
          </a:p>
          <a:p>
            <a:r>
              <a:rPr lang="ru-RU" dirty="0" smtClean="0"/>
              <a:t>Определенный вид молекул</a:t>
            </a:r>
          </a:p>
          <a:p>
            <a:r>
              <a:rPr lang="ru-RU" dirty="0" smtClean="0"/>
              <a:t>Простое вещество</a:t>
            </a:r>
          </a:p>
          <a:p>
            <a:r>
              <a:rPr lang="ru-RU" dirty="0" smtClean="0"/>
              <a:t>Всё перечисленное верно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Определенный вид атомов</a:t>
            </a:r>
          </a:p>
          <a:p>
            <a:pPr>
              <a:buNone/>
            </a:pPr>
            <a:endParaRPr lang="ru-RU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Физические явления – это: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Явления, при которых происходит изменение состава вещества</a:t>
            </a:r>
          </a:p>
          <a:p>
            <a:r>
              <a:rPr lang="ru-RU" dirty="0" smtClean="0"/>
              <a:t>Явления, при которых изменяется агрегатное состояние вещества, его форма и размеры, но его состав остается постоянным</a:t>
            </a:r>
          </a:p>
          <a:p>
            <a:r>
              <a:rPr lang="ru-RU" dirty="0" smtClean="0"/>
              <a:t>Явления, при которых изменяется цвет вещества</a:t>
            </a:r>
          </a:p>
          <a:p>
            <a:r>
              <a:rPr lang="ru-RU" dirty="0" smtClean="0"/>
              <a:t>Явления, при которых меняется форма вещества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338</Words>
  <Application>Microsoft Office PowerPoint</Application>
  <PresentationFormat>Экран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Проверочная работа  по химии</vt:lpstr>
      <vt:lpstr>Выберите </vt:lpstr>
      <vt:lpstr>Что изучает химия?</vt:lpstr>
      <vt:lpstr>Правильный ответ</vt:lpstr>
      <vt:lpstr>    Определите формы существования химического элемента</vt:lpstr>
      <vt:lpstr>Правильный ответ</vt:lpstr>
      <vt:lpstr>Химический элемент – это:</vt:lpstr>
      <vt:lpstr>Правильный ответ</vt:lpstr>
      <vt:lpstr>Физические явления – это:</vt:lpstr>
      <vt:lpstr>Правильный ответ</vt:lpstr>
      <vt:lpstr>Химические явления – это:</vt:lpstr>
      <vt:lpstr>Правильный ответ</vt:lpstr>
      <vt:lpstr> В каком ряду указаны только вещества?</vt:lpstr>
      <vt:lpstr>Правильный ответ</vt:lpstr>
      <vt:lpstr>Укажите химическое явление:</vt:lpstr>
      <vt:lpstr>Правильный ответ</vt:lpstr>
      <vt:lpstr>Определите место положения химического элемента S в периодической системе химических элементов Д.И.Менделеева</vt:lpstr>
      <vt:lpstr>Правильный ответ</vt:lpstr>
      <vt:lpstr>Напишите химический символ и дайте название химическому элементу по произношению:</vt:lpstr>
      <vt:lpstr>Правильный ответ</vt:lpstr>
      <vt:lpstr>Подготовила: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 по химии</dc:title>
  <dc:creator>Владелец</dc:creator>
  <cp:lastModifiedBy>Владелец</cp:lastModifiedBy>
  <cp:revision>12</cp:revision>
  <dcterms:created xsi:type="dcterms:W3CDTF">2018-11-27T11:40:30Z</dcterms:created>
  <dcterms:modified xsi:type="dcterms:W3CDTF">2018-11-28T15:36:14Z</dcterms:modified>
</cp:coreProperties>
</file>