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BE344-CAE0-4B08-87F3-7B816286FFD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1AEA77-AC12-4C7C-BC35-7989D2AEAD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23813"/>
            <a:ext cx="9525000" cy="681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Бобры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Admin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7760" y="1554163"/>
            <a:ext cx="862088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Фарфор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9219" name="Picture 3" descr="C:\Users\Admin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67648" y="1554163"/>
            <a:ext cx="676110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C00000"/>
                </a:solidFill>
              </a:rPr>
              <a:t>Сказки о глине</a:t>
            </a:r>
            <a:endParaRPr lang="ru-RU" sz="7300" b="1" dirty="0">
              <a:solidFill>
                <a:srgbClr val="C00000"/>
              </a:solidFill>
            </a:endParaRPr>
          </a:p>
        </p:txBody>
      </p:sp>
      <p:pic>
        <p:nvPicPr>
          <p:cNvPr id="17411" name="Picture 3" descr="C:\Users\Admin\Desktop\сказ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55775"/>
            <a:ext cx="5572164" cy="321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B050"/>
                </a:solidFill>
              </a:rPr>
              <a:t/>
            </a:r>
            <a:br>
              <a:rPr lang="ru-RU" sz="6000" b="1" dirty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Словесное состязание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Admin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90807"/>
            <a:ext cx="4757742" cy="317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/>
            </a:r>
            <a:br>
              <a:rPr lang="ru-RU" sz="8000" b="1" dirty="0">
                <a:solidFill>
                  <a:srgbClr val="0070C0"/>
                </a:solidFill>
              </a:rPr>
            </a:br>
            <a:r>
              <a:rPr lang="ru-RU" sz="8000" b="1" dirty="0" smtClean="0">
                <a:solidFill>
                  <a:srgbClr val="0070C0"/>
                </a:solidFill>
              </a:rPr>
              <a:t/>
            </a:r>
            <a:br>
              <a:rPr lang="ru-RU" sz="8000" b="1" dirty="0" smtClean="0">
                <a:solidFill>
                  <a:srgbClr val="0070C0"/>
                </a:solidFill>
              </a:rPr>
            </a:br>
            <a:r>
              <a:rPr lang="ru-RU" sz="8000" b="1" dirty="0" smtClean="0">
                <a:solidFill>
                  <a:srgbClr val="0070C0"/>
                </a:solidFill>
              </a:rPr>
              <a:t>Эксперимент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Admin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39636"/>
            <a:ext cx="4468818" cy="335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Лепка в контуре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Выкладываем шаблон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5000628" y="785795"/>
            <a:ext cx="3686172" cy="64294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33CC"/>
                </a:solidFill>
              </a:rPr>
              <a:t>Выкладываем глину по контуру</a:t>
            </a:r>
          </a:p>
          <a:p>
            <a:endParaRPr lang="ru-RU" dirty="0"/>
          </a:p>
        </p:txBody>
      </p:sp>
      <p:pic>
        <p:nvPicPr>
          <p:cNvPr id="11268" name="Picture 4" descr="C:\Users\Admin\Desktop\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11269" name="Picture 5" descr="C:\Users\Admin\Desktop\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Лепка в контуре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Выкладываем мелкие детали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Заполняем колбасками и шариками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2290" name="Picture 2" descr="C:\Users\Admin\Desktop\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12291" name="Picture 3" descr="C:\Users\Admin\Desktop\7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Лепка в контуре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Закрываем контур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Промазываем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3314" name="Picture 2" descr="C:\Users\Admin\Desktop\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13316" name="Picture 4" descr="C:\Users\Admin\Desktop\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Лепка в контуре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500066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Выравниваем работу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Переворачиваем работу, доклеиваем недостающие детали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4340" name="Picture 4" descr="C:\Users\Admin\Desktop\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14341" name="Picture 5" descr="C:\Users\Admin\Desktop\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Глиняная олимпиада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Вид состязаний: пятиборье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Командный турнир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Admin\Desktop\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555377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000" b="1" i="1" dirty="0" smtClean="0">
                <a:solidFill>
                  <a:srgbClr val="00B0F0"/>
                </a:solidFill>
              </a:rPr>
              <a:t>Загадки</a:t>
            </a:r>
            <a:endParaRPr lang="ru-RU" sz="8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Кирпичи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dmin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0780" y="1599724"/>
            <a:ext cx="4434840" cy="443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Печник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Admin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36394" y="1554163"/>
            <a:ext cx="542361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Стека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dmin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62200" y="2069306"/>
            <a:ext cx="4572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Лепка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Desktop\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Глина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\Desktop\gl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01692" y="1554163"/>
            <a:ext cx="6585018" cy="432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Ласточка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Admin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52625" y="2240756"/>
            <a:ext cx="539115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55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Глиняная олимпиада</vt:lpstr>
      <vt:lpstr>      Загадки</vt:lpstr>
      <vt:lpstr>Кирпичи</vt:lpstr>
      <vt:lpstr>Печник</vt:lpstr>
      <vt:lpstr>Стека</vt:lpstr>
      <vt:lpstr>Лепка</vt:lpstr>
      <vt:lpstr>Глина</vt:lpstr>
      <vt:lpstr>Ласточка</vt:lpstr>
      <vt:lpstr>Бобры</vt:lpstr>
      <vt:lpstr>Фарфор</vt:lpstr>
      <vt:lpstr>Сказки о глине</vt:lpstr>
      <vt:lpstr> Словесное состязание</vt:lpstr>
      <vt:lpstr>  Эксперимент</vt:lpstr>
      <vt:lpstr>Лепка в контуре</vt:lpstr>
      <vt:lpstr>Лепка в контуре</vt:lpstr>
      <vt:lpstr>Лепка в контуре</vt:lpstr>
      <vt:lpstr>Лепка в контуре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2018-03-17T18:43:12Z</dcterms:created>
  <dcterms:modified xsi:type="dcterms:W3CDTF">2018-03-17T19:54:52Z</dcterms:modified>
</cp:coreProperties>
</file>