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9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1F5D6-9EB1-48FF-AEB9-AE8D7AAD45C0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6B508-F983-44F3-864E-E0F293266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151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6B508-F983-44F3-864E-E0F293266C8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691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b10d9f5d6a57f582b37706624029ba4.jp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b="9239"/>
          <a:stretch/>
        </p:blipFill>
        <p:spPr>
          <a:xfrm>
            <a:off x="0" y="0"/>
            <a:ext cx="9179752" cy="68580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e7095ad90bcd348d1f9872c017e30a5d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0"/>
            <a:ext cx="91858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3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kirova1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b="5705"/>
          <a:stretch/>
        </p:blipFill>
        <p:spPr>
          <a:xfrm>
            <a:off x="-13945" y="0"/>
            <a:ext cx="91399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4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230259-vector-cars-on-the-r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83809" y="0"/>
            <a:ext cx="7710679" cy="6858000"/>
          </a:xfrm>
          <a:prstGeom prst="rect">
            <a:avLst/>
          </a:prstGeom>
        </p:spPr>
      </p:pic>
      <p:pic>
        <p:nvPicPr>
          <p:cNvPr id="5" name="Рисунок 4" descr="c3a0e1d87afd234dc6261a89d84e98c1.jpg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AE2"/>
              </a:clrFrom>
              <a:clrTo>
                <a:srgbClr val="FFFAE2">
                  <a:alpha val="0"/>
                </a:srgbClr>
              </a:clrTo>
            </a:clrChange>
          </a:blip>
          <a:srcRect l="23120" t="-2212" r="12133" b="2072"/>
          <a:stretch/>
        </p:blipFill>
        <p:spPr>
          <a:xfrm>
            <a:off x="740590" y="4131359"/>
            <a:ext cx="1257007" cy="2726641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per22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1301905" y="1366303"/>
            <a:ext cx="6889584" cy="4093811"/>
          </a:xfrm>
          <a:prstGeom prst="rect">
            <a:avLst/>
          </a:prstGeom>
        </p:spPr>
      </p:pic>
      <p:pic>
        <p:nvPicPr>
          <p:cNvPr id="7" name="Рисунок 6" descr="5-19-1.resize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64287" y="0"/>
            <a:ext cx="1298865" cy="1298865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r_1.14.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033864" y="1627949"/>
            <a:ext cx="6858000" cy="3602101"/>
          </a:xfrm>
          <a:prstGeom prst="rect">
            <a:avLst/>
          </a:prstGeom>
        </p:spPr>
      </p:pic>
      <p:pic>
        <p:nvPicPr>
          <p:cNvPr id="5" name="Рисунок 4" descr="389059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1673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17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</Words>
  <Application>Microsoft Office PowerPoint</Application>
  <PresentationFormat>Экран (4:3)</PresentationFormat>
  <Paragraphs>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Ya</dc:creator>
  <cp:lastModifiedBy>User</cp:lastModifiedBy>
  <cp:revision>7</cp:revision>
  <dcterms:created xsi:type="dcterms:W3CDTF">2016-10-23T09:59:15Z</dcterms:created>
  <dcterms:modified xsi:type="dcterms:W3CDTF">2016-11-07T10:07:54Z</dcterms:modified>
</cp:coreProperties>
</file>