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AF4BF22-E996-4972-A1C5-F698E2699433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5FE591F-4AF6-4C80-AD3F-50E95F680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7541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BF22-E996-4972-A1C5-F698E2699433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591F-4AF6-4C80-AD3F-50E95F680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263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BF22-E996-4972-A1C5-F698E2699433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591F-4AF6-4C80-AD3F-50E95F680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2517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BF22-E996-4972-A1C5-F698E2699433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591F-4AF6-4C80-AD3F-50E95F680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2023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BF22-E996-4972-A1C5-F698E2699433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591F-4AF6-4C80-AD3F-50E95F680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8777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BF22-E996-4972-A1C5-F698E2699433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591F-4AF6-4C80-AD3F-50E95F680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6340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BF22-E996-4972-A1C5-F698E2699433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591F-4AF6-4C80-AD3F-50E95F680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3860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AF4BF22-E996-4972-A1C5-F698E2699433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591F-4AF6-4C80-AD3F-50E95F680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6004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AF4BF22-E996-4972-A1C5-F698E2699433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591F-4AF6-4C80-AD3F-50E95F680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98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BF22-E996-4972-A1C5-F698E2699433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591F-4AF6-4C80-AD3F-50E95F680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246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BF22-E996-4972-A1C5-F698E2699433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591F-4AF6-4C80-AD3F-50E95F680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1448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BF22-E996-4972-A1C5-F698E2699433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591F-4AF6-4C80-AD3F-50E95F680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207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BF22-E996-4972-A1C5-F698E2699433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591F-4AF6-4C80-AD3F-50E95F680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357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BF22-E996-4972-A1C5-F698E2699433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591F-4AF6-4C80-AD3F-50E95F680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008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BF22-E996-4972-A1C5-F698E2699433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591F-4AF6-4C80-AD3F-50E95F680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941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BF22-E996-4972-A1C5-F698E2699433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591F-4AF6-4C80-AD3F-50E95F680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5702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4BF22-E996-4972-A1C5-F698E2699433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E591F-4AF6-4C80-AD3F-50E95F680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675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AF4BF22-E996-4972-A1C5-F698E2699433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5FE591F-4AF6-4C80-AD3F-50E95F680A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649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  <p:sldLayoutId id="2147483786" r:id="rId15"/>
    <p:sldLayoutId id="2147483787" r:id="rId16"/>
    <p:sldLayoutId id="214748378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223193" y="2309155"/>
            <a:ext cx="4351025" cy="22838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Сценарий праздника, посвященный Дню семьи, любви и верности «Вместе с мамой, вместе с папой» для детей старшей группы и их родителей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Досуговая форма взаимодействия с родителями воспитанников дошкольного учреждения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449809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614148"/>
            <a:ext cx="8761413" cy="1119117"/>
          </a:xfrm>
        </p:spPr>
        <p:txBody>
          <a:bodyPr/>
          <a:lstStyle/>
          <a:p>
            <a:r>
              <a:rPr lang="ru-RU" sz="2000" dirty="0" smtClean="0"/>
              <a:t>Разработано </a:t>
            </a:r>
            <a:r>
              <a:rPr lang="ru-RU" sz="2000" dirty="0" smtClean="0"/>
              <a:t>воспитателем  </a:t>
            </a:r>
            <a:r>
              <a:rPr lang="ru-RU" sz="2000" dirty="0" err="1" smtClean="0"/>
              <a:t>Хаткевич</a:t>
            </a:r>
            <a:r>
              <a:rPr lang="ru-RU" sz="2000" dirty="0" smtClean="0"/>
              <a:t> Еленой Николаевной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238232"/>
            <a:ext cx="8825659" cy="4749421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Цель</a:t>
            </a:r>
            <a:r>
              <a:rPr lang="ru-RU" dirty="0" smtClean="0"/>
              <a:t> : Способствовать формированию отношения к семье как к основе российского общества. Способствовать формированию представления о семейных ценностях, гендерных семейных ролях и уважения к ним. Знакомство детей с культурно-историческими и этническими традициями российской семьи.</a:t>
            </a:r>
          </a:p>
          <a:p>
            <a:pPr marL="0" indent="0">
              <a:buNone/>
            </a:pPr>
            <a:r>
              <a:rPr lang="ru-RU" b="1" dirty="0" smtClean="0"/>
              <a:t>Задачи</a:t>
            </a:r>
            <a:r>
              <a:rPr lang="ru-RU" dirty="0" smtClean="0"/>
              <a:t> : создать радостное настроение и непринужденную обстановку, располагающую детей и родителей к творческой и двигательной активности; обогащать родителей знаниями и практическими умениями в организации и проведении досуга с детьми; формировать дружеские взаимоотношения между детьми и родителями.</a:t>
            </a:r>
          </a:p>
          <a:p>
            <a:pPr marL="0" indent="0">
              <a:buNone/>
            </a:pPr>
            <a:r>
              <a:rPr lang="ru-RU" b="1" dirty="0" smtClean="0"/>
              <a:t>Оборудование</a:t>
            </a:r>
            <a:r>
              <a:rPr lang="ru-RU" dirty="0" smtClean="0"/>
              <a:t> : ленточки по количеству детей; 2 детских зонта; 2 столика; 2 куклы-малыша; 2 пеленки; 2 детских коляски; 2 больших одеяла; разноцветные круги по количеству детей; 4 кегли; фонограмма; музыкальный центр.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437455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154954" y="409433"/>
            <a:ext cx="8761413" cy="56423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421" y="2265527"/>
            <a:ext cx="11723427" cy="459247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Ход праздника </a:t>
            </a:r>
            <a:r>
              <a:rPr lang="ru-RU" dirty="0" smtClean="0"/>
              <a:t>:</a:t>
            </a:r>
          </a:p>
          <a:p>
            <a:r>
              <a:rPr lang="ru-RU" dirty="0" smtClean="0"/>
              <a:t>Звучит музыка, гости собираются на участке детского сада.</a:t>
            </a:r>
          </a:p>
          <a:p>
            <a:r>
              <a:rPr lang="ru-RU" dirty="0" smtClean="0"/>
              <a:t>Ведущий(В): Здравствуйте, уважаемые гости! Сегодня в нашей большой и дружной семье праздник. Праздник нашей огромной семьи! Всероссийский день семьи, любви и верности празднуется не так давно с 2008 года, но уже стал в нашем детском саду традиционным. И в старину, и теперь люди мечтают о счастье, о дружной и крепкой семье. Что же такое семья?</a:t>
            </a:r>
          </a:p>
          <a:p>
            <a:r>
              <a:rPr lang="ru-RU" dirty="0" smtClean="0"/>
              <a:t>Дети(Д): 1. Семья – это счастье, любовь и удача.</a:t>
            </a:r>
          </a:p>
          <a:p>
            <a:r>
              <a:rPr lang="ru-RU" dirty="0" smtClean="0"/>
              <a:t>2. Семья – это летом поездки на дачу.</a:t>
            </a:r>
          </a:p>
          <a:p>
            <a:r>
              <a:rPr lang="ru-RU" dirty="0" smtClean="0"/>
              <a:t>3. Семья – это праздник, семейные даты.</a:t>
            </a:r>
          </a:p>
          <a:p>
            <a:r>
              <a:rPr lang="ru-RU" dirty="0" smtClean="0"/>
              <a:t>4. Подарки, покупки, приятные траты.</a:t>
            </a:r>
          </a:p>
          <a:p>
            <a:r>
              <a:rPr lang="ru-RU" dirty="0" smtClean="0"/>
              <a:t>Взрослые: Рожденье детей, первый шаг, первый лепет, мечты о хорошем, волненье и трепет.</a:t>
            </a:r>
          </a:p>
          <a:p>
            <a:r>
              <a:rPr lang="ru-RU" dirty="0" smtClean="0"/>
              <a:t>Д: 5. Семья – это труд, друг о друге забота.</a:t>
            </a:r>
          </a:p>
          <a:p>
            <a:r>
              <a:rPr lang="ru-RU" dirty="0" smtClean="0"/>
              <a:t>6. Семья – это много домашней работы.</a:t>
            </a:r>
          </a:p>
          <a:p>
            <a:r>
              <a:rPr lang="ru-RU" dirty="0" smtClean="0"/>
              <a:t>7. Семья – это важно, семья – это сложно.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004588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154954" y="354842"/>
            <a:ext cx="8761413" cy="61882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" y="2347415"/>
            <a:ext cx="11818961" cy="4510585"/>
          </a:xfrm>
        </p:spPr>
        <p:txBody>
          <a:bodyPr/>
          <a:lstStyle/>
          <a:p>
            <a:r>
              <a:rPr lang="ru-RU" dirty="0" smtClean="0"/>
              <a:t>Вместе: Но счастливо жить без семьи невозможно!</a:t>
            </a:r>
          </a:p>
          <a:p>
            <a:r>
              <a:rPr lang="ru-RU" dirty="0" smtClean="0"/>
              <a:t>(В): Семья – это действительно самое важное в жизни человека. О семье много пословиц и поговорок. Давайте вспомним их. Сейчас небольшая разминка.</a:t>
            </a:r>
          </a:p>
          <a:p>
            <a:r>
              <a:rPr lang="ru-RU" b="1" dirty="0" smtClean="0"/>
              <a:t>Словесная игра «Доскажи пословицу»</a:t>
            </a:r>
          </a:p>
          <a:p>
            <a:r>
              <a:rPr lang="ru-RU" dirty="0"/>
              <a:t>Д</a:t>
            </a:r>
            <a:r>
              <a:rPr lang="ru-RU" dirty="0" smtClean="0"/>
              <a:t>ом без хозяйки…(сиротка)</a:t>
            </a:r>
          </a:p>
          <a:p>
            <a:r>
              <a:rPr lang="ru-RU" dirty="0" smtClean="0"/>
              <a:t>Дом вести…(не бородой трясти)</a:t>
            </a:r>
          </a:p>
          <a:p>
            <a:r>
              <a:rPr lang="ru-RU" dirty="0" smtClean="0"/>
              <a:t>Яблоко от яблони…(не далеко падает)</a:t>
            </a:r>
          </a:p>
          <a:p>
            <a:r>
              <a:rPr lang="ru-RU" dirty="0" smtClean="0"/>
              <a:t>Чем богаты…(тем и рады)</a:t>
            </a:r>
          </a:p>
          <a:p>
            <a:r>
              <a:rPr lang="ru-RU" dirty="0" smtClean="0"/>
              <a:t>В гостях хорошо…(а дома лучше)</a:t>
            </a:r>
          </a:p>
          <a:p>
            <a:r>
              <a:rPr lang="ru-RU" dirty="0" smtClean="0"/>
              <a:t>(В): Вот так, воспитываясь на народной мудрости, мы учимся ценить свою семью, близких и друзей. Семья создается родителями. От их любви и согласия зависит благополучие семьи. Эта часть праздника посвящена папам.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39408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45719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421" y="2292824"/>
            <a:ext cx="11914495" cy="4565176"/>
          </a:xfrm>
        </p:spPr>
        <p:txBody>
          <a:bodyPr/>
          <a:lstStyle/>
          <a:p>
            <a:r>
              <a:rPr lang="ru-RU" dirty="0" smtClean="0"/>
              <a:t>Ребенок: Папы разные бывают: тот молчит, а тот кричит.</a:t>
            </a:r>
          </a:p>
          <a:p>
            <a:r>
              <a:rPr lang="ru-RU" dirty="0" smtClean="0"/>
              <a:t>Тот, бывает, напевает, тот у телека торчит.</a:t>
            </a:r>
          </a:p>
          <a:p>
            <a:r>
              <a:rPr lang="ru-RU" dirty="0"/>
              <a:t>Т</a:t>
            </a:r>
            <a:r>
              <a:rPr lang="ru-RU" dirty="0" smtClean="0"/>
              <a:t>от, бывает, обнимает, </a:t>
            </a:r>
            <a:r>
              <a:rPr lang="ru-RU" dirty="0" err="1" smtClean="0"/>
              <a:t>теплотою</a:t>
            </a:r>
            <a:r>
              <a:rPr lang="ru-RU" dirty="0" smtClean="0"/>
              <a:t> сильных рук.</a:t>
            </a:r>
          </a:p>
          <a:p>
            <a:r>
              <a:rPr lang="ru-RU" dirty="0" smtClean="0"/>
              <a:t>Тот, бывает, забывает, что он сыну лучший друг.</a:t>
            </a:r>
          </a:p>
          <a:p>
            <a:r>
              <a:rPr lang="ru-RU" dirty="0" smtClean="0"/>
              <a:t>Папы разными бывают…и, когда проходят дни,</a:t>
            </a:r>
          </a:p>
          <a:p>
            <a:r>
              <a:rPr lang="ru-RU" dirty="0" smtClean="0"/>
              <a:t>Сыновья их вырастают точка в точку как они.</a:t>
            </a:r>
          </a:p>
          <a:p>
            <a:r>
              <a:rPr lang="ru-RU" dirty="0" smtClean="0"/>
              <a:t>(В): Вот какие бывают папы. Но наши папы очень много времени посвящают своим детям.</a:t>
            </a:r>
          </a:p>
          <a:p>
            <a:r>
              <a:rPr lang="ru-RU" u="sng" dirty="0" smtClean="0"/>
              <a:t>Игры с папами</a:t>
            </a:r>
          </a:p>
          <a:p>
            <a:r>
              <a:rPr lang="ru-RU" b="1" dirty="0"/>
              <a:t>П</a:t>
            </a:r>
            <a:r>
              <a:rPr lang="ru-RU" b="1" dirty="0" smtClean="0"/>
              <a:t>одвижная игра «</a:t>
            </a:r>
            <a:r>
              <a:rPr lang="ru-RU" b="1" dirty="0" err="1" smtClean="0"/>
              <a:t>Ловишки</a:t>
            </a:r>
            <a:r>
              <a:rPr lang="ru-RU" b="1" dirty="0" smtClean="0"/>
              <a:t> с ленточками</a:t>
            </a:r>
            <a:r>
              <a:rPr lang="ru-RU" dirty="0" smtClean="0"/>
              <a:t>»</a:t>
            </a:r>
          </a:p>
          <a:p>
            <a:r>
              <a:rPr lang="ru-RU" dirty="0" smtClean="0"/>
              <a:t>(В): Это мы проверили пап на ловкость, а сейчас проверим на выносливость.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118490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635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182" y="2320119"/>
            <a:ext cx="11941791" cy="4537881"/>
          </a:xfrm>
        </p:spPr>
        <p:txBody>
          <a:bodyPr/>
          <a:lstStyle/>
          <a:p>
            <a:r>
              <a:rPr lang="ru-RU" b="1" dirty="0" smtClean="0"/>
              <a:t>Эстафета «Самый сильный папа»</a:t>
            </a:r>
            <a:endParaRPr lang="ru-RU" b="1" dirty="0"/>
          </a:p>
          <a:p>
            <a:r>
              <a:rPr lang="ru-RU" dirty="0" smtClean="0"/>
              <a:t>1-й круг – папа несет на спине ребенка в детский сад. Но вот пошел дождь, что делать? Без мамы не обойтись!</a:t>
            </a:r>
          </a:p>
          <a:p>
            <a:r>
              <a:rPr lang="ru-RU" dirty="0" smtClean="0"/>
              <a:t>2-й круг- папа несет на спине ребенка, мама бежит рядом, укрывая их зонтом.</a:t>
            </a:r>
          </a:p>
          <a:p>
            <a:r>
              <a:rPr lang="ru-RU" dirty="0" smtClean="0"/>
              <a:t>(В): И ловкие наши папы и сильные, но как видите, не могут обойтись без королев домашнего очага – наших мам.</a:t>
            </a:r>
          </a:p>
          <a:p>
            <a:r>
              <a:rPr lang="ru-RU" dirty="0" smtClean="0"/>
              <a:t>Ребенок: Кто вас, дети, больше любит, кто вас нежно так голубит</a:t>
            </a:r>
          </a:p>
          <a:p>
            <a:r>
              <a:rPr lang="ru-RU" dirty="0" smtClean="0"/>
              <a:t>И заботится о вас, не смыкая ночью глаз –мама дорогая.</a:t>
            </a:r>
          </a:p>
          <a:p>
            <a:r>
              <a:rPr lang="ru-RU" dirty="0" smtClean="0"/>
              <a:t>Колыбель кто вам качает, кто вам песни напевает,</a:t>
            </a:r>
          </a:p>
          <a:p>
            <a:r>
              <a:rPr lang="ru-RU" dirty="0" smtClean="0"/>
              <a:t>Кто вам сказки говорит и игрушки вам дарит – мама золотая.</a:t>
            </a:r>
          </a:p>
          <a:p>
            <a:r>
              <a:rPr lang="ru-RU" dirty="0" smtClean="0"/>
              <a:t>Если, дети, вы ленивы, непослушны, шаловливы,</a:t>
            </a:r>
          </a:p>
          <a:p>
            <a:r>
              <a:rPr lang="ru-RU" dirty="0" smtClean="0"/>
              <a:t>Что бывает иногда, - кто же слезы льет тогда? – все она, родная.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40303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864486"/>
            <a:ext cx="8761413" cy="13180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421" y="2333767"/>
            <a:ext cx="11832609" cy="452423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(В): Наши мамы лучшие на свете, раз у них такие славные дети. Давайте отправимся в прошлое: в день вашего появления на свет. А дети не останутся в стороне, и будут помогать своим мамам.</a:t>
            </a:r>
          </a:p>
          <a:p>
            <a:r>
              <a:rPr lang="ru-RU" b="1" dirty="0" smtClean="0"/>
              <a:t>Конкурс «Запеленай ребенка» </a:t>
            </a:r>
            <a:r>
              <a:rPr lang="ru-RU" dirty="0" smtClean="0"/>
              <a:t>- мама пеленает куклу, кладет в коляску, ребенок катит коляску до ориентира и возвращается обратно. Кто быстрее.</a:t>
            </a:r>
          </a:p>
          <a:p>
            <a:r>
              <a:rPr lang="ru-RU" dirty="0" smtClean="0"/>
              <a:t>(В): Вырастить и воспитать детей – нелегкое дело! Сколько терпения, заботы, труда и любви требуется от вас дорогие родители! А что по этому поводу думают наши дети.</a:t>
            </a:r>
          </a:p>
          <a:p>
            <a:r>
              <a:rPr lang="ru-RU" b="1" dirty="0" smtClean="0"/>
              <a:t>«Шутки на полминутки»</a:t>
            </a:r>
          </a:p>
          <a:p>
            <a:r>
              <a:rPr lang="ru-RU" dirty="0" smtClean="0"/>
              <a:t>Ребенок: Когда я стану взрослым я все позволю сыну.</a:t>
            </a:r>
          </a:p>
          <a:p>
            <a:r>
              <a:rPr lang="ru-RU" dirty="0" smtClean="0"/>
              <a:t>Руками есть сметану и прыгать мне на спину.</a:t>
            </a:r>
          </a:p>
          <a:p>
            <a:r>
              <a:rPr lang="ru-RU" dirty="0" smtClean="0"/>
              <a:t>Валяться на диване, на стенке рисовать,</a:t>
            </a:r>
          </a:p>
          <a:p>
            <a:r>
              <a:rPr lang="ru-RU" dirty="0" smtClean="0"/>
              <a:t>Жука хранить в кармане, лица не умывать</a:t>
            </a:r>
          </a:p>
          <a:p>
            <a:r>
              <a:rPr lang="ru-RU" dirty="0" smtClean="0"/>
              <a:t>Кричать, по лужам бегать, спилить у стула ножки,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97458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6603" y="2292824"/>
            <a:ext cx="11668836" cy="4565176"/>
          </a:xfrm>
        </p:spPr>
        <p:txBody>
          <a:bodyPr/>
          <a:lstStyle/>
          <a:p>
            <a:r>
              <a:rPr lang="ru-RU" dirty="0" smtClean="0"/>
              <a:t>Не спать и не обедать, скакать верхом на кошке.</a:t>
            </a:r>
          </a:p>
          <a:p>
            <a:r>
              <a:rPr lang="ru-RU" dirty="0" smtClean="0"/>
              <a:t>Крутить в часах пружину, пить воду из-под крана</a:t>
            </a:r>
          </a:p>
          <a:p>
            <a:r>
              <a:rPr lang="ru-RU" dirty="0" smtClean="0"/>
              <a:t>Я все позволю сыну – когда я взрослым стану.</a:t>
            </a:r>
          </a:p>
          <a:p>
            <a:r>
              <a:rPr lang="ru-RU" dirty="0" smtClean="0"/>
              <a:t>(В): Вот мы и добрались до самых главных членов нашей семьи. Это, конечно же, дети!</a:t>
            </a:r>
          </a:p>
          <a:p>
            <a:r>
              <a:rPr lang="ru-RU" dirty="0" smtClean="0"/>
              <a:t>Дети – это чудо света, и причислим это чудо</a:t>
            </a:r>
          </a:p>
          <a:p>
            <a:r>
              <a:rPr lang="ru-RU" dirty="0" smtClean="0"/>
              <a:t>К самым чудным чудесам. Мы пред будущим в ответе</a:t>
            </a:r>
          </a:p>
          <a:p>
            <a:r>
              <a:rPr lang="ru-RU" dirty="0" smtClean="0"/>
              <a:t>Наша радость, боль и грусть, наше будущее – дети</a:t>
            </a:r>
          </a:p>
          <a:p>
            <a:r>
              <a:rPr lang="ru-RU" dirty="0" smtClean="0"/>
              <a:t>Трудно с ними – ну и пусть.</a:t>
            </a:r>
          </a:p>
          <a:p>
            <a:r>
              <a:rPr lang="ru-RU" dirty="0" smtClean="0"/>
              <a:t>Уважаемые родители, давайте доставим радость нашим детям и поиграем с ними.</a:t>
            </a:r>
          </a:p>
          <a:p>
            <a:r>
              <a:rPr lang="ru-RU" b="1" dirty="0" smtClean="0"/>
              <a:t>Эстафета «ковер - самолет» </a:t>
            </a:r>
            <a:r>
              <a:rPr lang="ru-RU" dirty="0" smtClean="0"/>
              <a:t>- перенос ребенка на одеяле.</a:t>
            </a:r>
          </a:p>
          <a:p>
            <a:r>
              <a:rPr lang="ru-RU" b="1" dirty="0" smtClean="0"/>
              <a:t>Подвижная игра «Рыбаки и рыбки»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5284883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4991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333767"/>
            <a:ext cx="12192000" cy="4524233"/>
          </a:xfrm>
        </p:spPr>
        <p:txBody>
          <a:bodyPr/>
          <a:lstStyle/>
          <a:p>
            <a:r>
              <a:rPr lang="ru-RU" dirty="0" smtClean="0"/>
              <a:t>(В): Это так здорово, когда вся семья вместе. Если дружно и весело дети и родители мастерят, играют и поют, тогда любая беда не беда. Всем вам счастья, мира и добра! Пусть радость царит в ваших семьях всегда!</a:t>
            </a:r>
          </a:p>
          <a:p>
            <a:r>
              <a:rPr lang="ru-RU" dirty="0" smtClean="0"/>
              <a:t>Звучит песня «Мы желаем счастья вам». Фото на память.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176342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121</TotalTime>
  <Words>1046</Words>
  <Application>Microsoft Office PowerPoint</Application>
  <PresentationFormat>Произвольный</PresentationFormat>
  <Paragraphs>69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Ион (конференц-зал)</vt:lpstr>
      <vt:lpstr>Сценарий праздника, посвященный Дню семьи, любви и верности «Вместе с мамой, вместе с папой» для детей старшей группы и их родителей</vt:lpstr>
      <vt:lpstr>Разработано воспитателем  Хаткевич Еленой Николаевной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Досуговая форма взаимодействия с родителями воспитанников дошкольного учреждения</dc:title>
  <dc:creator>п</dc:creator>
  <cp:lastModifiedBy>1</cp:lastModifiedBy>
  <cp:revision>17</cp:revision>
  <dcterms:created xsi:type="dcterms:W3CDTF">2015-12-26T14:03:35Z</dcterms:created>
  <dcterms:modified xsi:type="dcterms:W3CDTF">2018-12-04T07:20:10Z</dcterms:modified>
</cp:coreProperties>
</file>