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87" r:id="rId3"/>
    <p:sldId id="281" r:id="rId4"/>
    <p:sldId id="279" r:id="rId5"/>
    <p:sldId id="314" r:id="rId6"/>
    <p:sldId id="317" r:id="rId7"/>
    <p:sldId id="315" r:id="rId8"/>
    <p:sldId id="291" r:id="rId9"/>
    <p:sldId id="293" r:id="rId10"/>
    <p:sldId id="316" r:id="rId11"/>
    <p:sldId id="31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lfae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lfae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D5EAFF"/>
    <a:srgbClr val="B3E6FF"/>
    <a:srgbClr val="5BC8FF"/>
    <a:srgbClr val="A50021"/>
    <a:srgbClr val="000066"/>
    <a:srgbClr val="FFF3FC"/>
    <a:srgbClr val="97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6" autoAdjust="0"/>
    <p:restoredTop sz="94660"/>
  </p:normalViewPr>
  <p:slideViewPr>
    <p:cSldViewPr>
      <p:cViewPr>
        <p:scale>
          <a:sx n="64" d="100"/>
          <a:sy n="64" d="100"/>
        </p:scale>
        <p:origin x="-164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4650C18-E42B-4D3F-AD80-5B18DB572528}" type="datetimeFigureOut">
              <a:rPr lang="ru-RU" altLang="ru-RU"/>
              <a:pPr>
                <a:defRPr/>
              </a:pPr>
              <a:t>02.12.2018</a:t>
            </a:fld>
            <a:endParaRPr lang="ru-RU" alt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E025012-54AD-4FB6-A60A-B39658E5A4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688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82AB-0362-483D-8B7F-D88369E2E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7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5A29-FC58-4555-8948-0BABB8581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2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7CCB-A0E3-4538-AA99-E86704347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4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5EE1-A792-458A-865F-F530462B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D224-A533-49AC-9AFA-A7E85F4F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9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16B35-ADD7-4DE4-8B69-3AD7CB313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9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0102-9547-4D2C-A60C-2FB0B87F6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2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69D0-8E0D-4F8E-A470-0701FD072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25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C223-7960-49BA-9D8B-116F6109D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02CD-1FC5-4A14-9336-5EC7D5FC9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9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30E4-5D9E-4AC7-AE8E-B2061BB0E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3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-15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0C93CCD-88D1-4BD4-B918-20E7E32B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>
            <a:hlinkClick r:id="rId2" action="ppaction://hlinksldjump"/>
          </p:cNvPr>
          <p:cNvSpPr/>
          <p:nvPr/>
        </p:nvSpPr>
        <p:spPr>
          <a:xfrm>
            <a:off x="8411213" y="6093296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https://b1.culture.ru/c/625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9" y="31566"/>
            <a:ext cx="8886825" cy="666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639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42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ook.com.ua/pic/201712/1600x900/look.com.ua-263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016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Ð·Ð¾Ð±ÑÐ°Ð¶ÐµÐ½Ð¸Ðµ Ð¿Ð¾Ð»ÑÐ·Ð¾Ð²Ð°ÑÐµÐ»Ñ rex2017 Ð¸Ð· ÐºÐ¾Ð»Ð»ÐµÐºÑÐ¸Ð¸ &amp;quot;ÐÐ»Ð»ÑÑÑÑÐ°ÑÐ¸Ð¸ Ðº ÑÐºÐ°Ð·ÐºÐ°Ð¼ Ð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470535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nline-knigi.com/pic/2/2/9/2/0/0/229200/1419135732/tale_of_the_fisherman_and_fish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492896"/>
            <a:ext cx="4705350" cy="4356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nternationaltoys.com/media/catalog/product/cache/1/image/9df78eab33525d08d6e5fb8d27136e95/1/0/107330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4" y="165673"/>
            <a:ext cx="4190889" cy="6661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95536" y="260648"/>
            <a:ext cx="728286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Сергеевич Пушкин</a:t>
            </a:r>
            <a:endParaRPr lang="ru-RU" alt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4577"/>
            <a:ext cx="3240360" cy="43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744794"/>
            <a:ext cx="3415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1799 г. - </a:t>
            </a:r>
          </a:p>
          <a:p>
            <a:pPr mar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1837 г. )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827088" y="298450"/>
            <a:ext cx="66246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разминка</a:t>
            </a:r>
            <a:endParaRPr lang="ru-RU" alt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13171" y="256490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У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лукоморья дуб зеленый;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Златая цепь на дубе том: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днем и ночью кот ученый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Все ходит по цепи кругом.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° ÐÑÐ°Ð±Ð°ÑÑ ÐÐ¸Ð¼Ð½ÐµÐµ ÑÑÑÐ¾. 1907 Ð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64496" cy="64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692696" y="0"/>
            <a:ext cx="8229600" cy="147565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«Зимнее утро»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4618856" cy="492058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произведением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Зимнее утро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произведение, передавая интонацией настроение.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99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16209"/>
            <a:ext cx="7704856" cy="5112568"/>
          </a:xfrm>
        </p:spPr>
        <p:txBody>
          <a:bodyPr/>
          <a:lstStyle/>
          <a:p>
            <a:pPr indent="34290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блаженство</a:t>
            </a:r>
          </a:p>
          <a:p>
            <a:pPr indent="34290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АВРОРА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утренняя звезда</a:t>
            </a:r>
          </a:p>
          <a:p>
            <a:pPr indent="34290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ВЕЧОР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вчера</a:t>
            </a:r>
          </a:p>
          <a:p>
            <a:pPr indent="34290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НЫНЧЕ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сегодня</a:t>
            </a:r>
          </a:p>
          <a:p>
            <a:pPr indent="34290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БУРЫЙ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темно-коричневый цвет</a:t>
            </a:r>
          </a:p>
          <a:p>
            <a:pPr indent="34290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ЗВЕЗДА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планеты Венеры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1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266" y="2379747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настроения и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картин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стихотворении.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этот приём для яркости образа, для большей силы выражения.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6778"/>
            <a:ext cx="697870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Антитеза или </a:t>
            </a:r>
          </a:p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464172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7367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Выразительное чтение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2089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строфа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восторженность, призыв;</a:t>
            </a:r>
          </a:p>
          <a:p>
            <a:pPr marL="0" indent="0">
              <a:buNone/>
            </a:pP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строфа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тревожность, тоска,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последняя строка – радостное удивление;</a:t>
            </a:r>
          </a:p>
          <a:p>
            <a:pPr marL="0" indent="0">
              <a:buNone/>
            </a:pP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строфа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восторг, радость, чувство любования картинами природы;</a:t>
            </a:r>
          </a:p>
          <a:p>
            <a:pPr marL="0" indent="0">
              <a:buNone/>
            </a:pPr>
            <a:r>
              <a:rPr lang="ru-RU" sz="3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строфа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чувство удовлетворённости, спокойствия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строфа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предвкушение удовольствия.</a:t>
            </a:r>
          </a:p>
        </p:txBody>
      </p:sp>
    </p:spTree>
    <p:extLst>
      <p:ext uri="{BB962C8B-B14F-4D97-AF65-F5344CB8AC3E}">
        <p14:creationId xmlns:p14="http://schemas.microsoft.com/office/powerpoint/2010/main" val="35384590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FFB7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163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А.С. Пушкин  «Зимнее утро»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Asus</cp:lastModifiedBy>
  <cp:revision>165</cp:revision>
  <dcterms:created xsi:type="dcterms:W3CDTF">2008-11-04T10:38:21Z</dcterms:created>
  <dcterms:modified xsi:type="dcterms:W3CDTF">2018-12-02T16:26:14Z</dcterms:modified>
</cp:coreProperties>
</file>