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7954998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Предметная неделя</a:t>
            </a:r>
          </a:p>
          <a:p>
            <a:pPr algn="ctr"/>
            <a:endParaRPr lang="ru-RU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профессии «Тракторист-машинист с/х производства</a:t>
            </a:r>
          </a:p>
          <a:p>
            <a:pPr algn="ctr"/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Интеллектуальная викторина 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«Эрудит»</a:t>
            </a:r>
          </a:p>
          <a:p>
            <a:pPr algn="ctr"/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 Ватутина О.А.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4018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5504" y="2967335"/>
            <a:ext cx="7652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914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Студенты делятся на команды по группам. Задаются вопросы, за каждый правильный ответ  присуждается 1 балл. Побеждает  та команда, которая набрала наибольшее количество баллов.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1946296"/>
            <a:ext cx="4572000" cy="80021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 К ВИКТОРИНЕ: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551837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Прошел дождь, а двум трактористам на колесных тракторах нужно срочно прибыть на полевой стан. Перед отправлением один из трактористов уменьшил давление воздуха в задних баллонах. Правильно ли он поступил?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477308"/>
            <a:ext cx="140936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Правильно.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830323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 Как нужно устанавливать тракторный стогометатель во время ветряной погоды: против ветра или навстречу ему?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4468992"/>
            <a:ext cx="1683474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Против ветра.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04674" y="4838324"/>
            <a:ext cx="78277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Известно, что при транспортировке грузов трактор трогает с места первой передачей, затем переключает ее на вторую. Объясните необходимость такого переключения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5761654"/>
            <a:ext cx="6898913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трогании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 места необходимо преодолевать силу трения покоя и сообщать ускорение. </a:t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1852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4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Когда вероятность опрокидывания трактора с навесными орудиями больше: в момент подъема орудия или когда они находятся в транспортном положении?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16902"/>
            <a:ext cx="2041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 момент подъема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9268" y="1586234"/>
            <a:ext cx="8019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5. Известно, что к тракторам, работающим с навесными орудиями, придаются противовесы. В каких случаях и для чего их используют?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98607" y="21174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 транспортировке тяжелых орудий.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3839" y="245334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6. Когда вероятность опрокидывания автомобиля (трактора) больше во время поворота при новых или при старых шинах?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063014"/>
            <a:ext cx="7873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 новых. Больше сила сцепления колес с дорогой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6521" y="3426371"/>
            <a:ext cx="8019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7. Может ли засорение отверстия в крышке топливного бака стать причиной прекращения подачи топлива в систему питания двигателя?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08123" y="4026361"/>
            <a:ext cx="8305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Да, может. Засорение отверстия приводит к падению давления воздуха в баке. Нарушается условие подачи топлива.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4905" y="4775041"/>
            <a:ext cx="8019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8. Какая из машин скорее начнет буксовать на грунтовой дороге во время дождя: трактор или автомобиль?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08123" y="5646922"/>
            <a:ext cx="8181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Автомобиль, так как в его шинах больше давления, благодаря чему уменьшается сила сцепления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766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9. Почему во время работы двигателей внутреннего сгорания температура воды в радиаторах повышается?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4971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Потому что вода отводит тепло от двигателя</a:t>
            </a: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60553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10. Почему в двигателях периодически заменяют кольца и даже поршни?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81302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 работе стираются поршни и стенки цилиндров, уменьшается компрессия, а, следовательно, мощность и КПД двигателя. Поршни и цилиндры принимают эллиптическую форму. Новые кольца повышают компрессию.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2788" y="2489813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11. Какой клапан чаще заменяют: впускной или выпускной?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Выпускной. 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473026"/>
            <a:ext cx="8288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12. Почему в систему охлаждения теплового двигателя не следует заливать жесткую воду?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11935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Для предотвращения накипи, которая уменьшает теплопроводность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43108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13. Почему мощность двигателя при наличии глушителя уменьшается?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2060" y="4765688"/>
            <a:ext cx="82043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Глушитель затрудняет выход газов, поэтому их давление в момент выхлопа возрастает. В результате уменьшается полезная работа поршня, а следовательно и мощность самого двигателя.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019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14. Изменится ли расход масла в двигателе при повышении его температуры?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01623"/>
            <a:ext cx="2661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Расход масла возрастает.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15119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15. Чем объяснить, что двигатели в зимнее время запускать труднее, чем летом? Ведь с понижением температуры зазоры между поршнем и стенками цилиндров уменьшаются и, казалось бы, запуск должен быть легче? 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10188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Причина в увеличении вязкости масла при низкой температуре. 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475775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16. Как путем нагрева можно узнать о наличии воды в смазочных материалах?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9228" y="2845107"/>
            <a:ext cx="86132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 нагреве смазочные материалы будут пениться. Это значит, что кипит содержащаяся в них вода.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645024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17. Тракториста застала сильная гроза. Стоит ли ему оставаться в кабинете трактора или лучше от него отойти? 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3666" y="4178964"/>
            <a:ext cx="80127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Во время грозы трактористу лучше остаться в тракторе, так как при попадании молнии в трактор заряды распределяются по его поверхности, а затем постепенно «уйдут» в землю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3666" y="5102294"/>
            <a:ext cx="83727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18. В кабине бензовоза имеется надпись: «При наливе и сливе горючего обязательно включите заземление». Почему следует выполнять это требование?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1916" y="5761468"/>
            <a:ext cx="87583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Заземление необходимо включать для того, чтобы заряды, образующие при трении слоев жидкости, «уходили» в землю. Таким образом, предотвращается искра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9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19. </a:t>
            </a:r>
            <a:r>
              <a:rPr lang="ru-RU" dirty="0">
                <a:solidFill>
                  <a:srgbClr val="7030A0"/>
                </a:solidFill>
              </a:rPr>
              <a:t>Когда стартер быстрее заводится — летом или зимой? Объясните почему?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5797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dirty="0">
                <a:solidFill>
                  <a:srgbClr val="FF0000"/>
                </a:solidFill>
              </a:rPr>
              <a:t>С понижением температуры увеличивается вязкость электролита, тем самым в нем затрудняется диффузия ионов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48329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20. </a:t>
            </a:r>
            <a:r>
              <a:rPr lang="ru-RU" dirty="0">
                <a:solidFill>
                  <a:srgbClr val="7030A0"/>
                </a:solidFill>
              </a:rPr>
              <a:t>Как шоферы и трактористы определяют по звуку, все ли цилиндры двигателя работают?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9000" y="1894660"/>
            <a:ext cx="83354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Если не работает один цилиндр двигателя, то нарушается периодичность колебаний, что легко воспринимается на слух.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8772" y="2494824"/>
            <a:ext cx="8345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21. </a:t>
            </a:r>
            <a:r>
              <a:rPr lang="ru-RU" dirty="0">
                <a:solidFill>
                  <a:srgbClr val="7030A0"/>
                </a:solidFill>
              </a:rPr>
              <a:t>С какой целью весной после посева почву уплотняют?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8772" y="2852810"/>
            <a:ext cx="8489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Уменьшаются поры, через которые происходит испарение. Улучшается контакт питательных веществ с семенами растений.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3073" y="3454293"/>
            <a:ext cx="8610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22. </a:t>
            </a:r>
            <a:r>
              <a:rPr lang="ru-RU" dirty="0">
                <a:solidFill>
                  <a:srgbClr val="7030A0"/>
                </a:solidFill>
              </a:rPr>
              <a:t>Какая из почв лучше для посевов - комковая или пылеобразная? Почему?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412" y="3823625"/>
            <a:ext cx="84630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Комковая лучше по двум причинам: 1) Хорошо сохраняется влага, так как между комками капилляры разрываются и не выходят непосредственно на поверхность почвы; 2) обеспечивается лучшее поступление кислорода к корням растений.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2141" y="4797152"/>
            <a:ext cx="83223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23. </a:t>
            </a:r>
            <a:r>
              <a:rPr lang="ru-RU" dirty="0">
                <a:solidFill>
                  <a:srgbClr val="7030A0"/>
                </a:solidFill>
              </a:rPr>
              <a:t>В какой период года, глубина культивации почвы должна быть больше в засушливый или сырой? 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3441" y="5472304"/>
            <a:ext cx="83110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 сырое время культивацию проводят на большую глубину, чтобы улучшался доступ воздуха к корням. В засушливый период небольшая глубина.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18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24. </a:t>
            </a:r>
            <a:r>
              <a:rPr lang="ru-RU" dirty="0">
                <a:solidFill>
                  <a:srgbClr val="7030A0"/>
                </a:solidFill>
              </a:rPr>
              <a:t>Когда производят боронование пара: до дождя или после?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83671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После дождя, чтобы сохранить влагу в почве.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4076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25. </a:t>
            </a:r>
            <a:r>
              <a:rPr lang="ru-RU" dirty="0">
                <a:solidFill>
                  <a:srgbClr val="7030A0"/>
                </a:solidFill>
              </a:rPr>
              <a:t>Какие посевы промерзают быстрее: во влажной почве или сухой?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781927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 сухой почве посевы померзнут быстрее, так как при замерзании влажной почвы выделяется теплота и температура снижается медленнее. 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4872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825" y="371233"/>
            <a:ext cx="8138190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Второй тур</a:t>
            </a:r>
          </a:p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Расшифруйте маркировку сельскохозяйственной машины 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190" y="1785165"/>
            <a:ext cx="20601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ЛДГ-10А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2881" y="1785165"/>
            <a:ext cx="64599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Лущильник дисковый гидравлический. </a:t>
            </a:r>
          </a:p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Ширина захвата 10м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602" y="3207302"/>
            <a:ext cx="2507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ППЛ-10-25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05674" y="3145746"/>
            <a:ext cx="5954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Лемешной полунавесной плуг-лущильник 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10 корпусов, ширина корпуса 25см.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190" y="4228550"/>
            <a:ext cx="1870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БДТ-3.0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2020" y="4228549"/>
            <a:ext cx="56595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Борона дисковая тяжёлая ширина </a:t>
            </a:r>
          </a:p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захвата 3 метра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210" y="5289014"/>
            <a:ext cx="2067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БЗСС-1.0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673346" y="5182657"/>
            <a:ext cx="6019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Борона зубовая средняя скоростная, </a:t>
            </a:r>
          </a:p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ширина захвата 1 метр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700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026" y="758607"/>
            <a:ext cx="1484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КПС-4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002728" y="573941"/>
            <a:ext cx="72280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Культиватор прицепной для сплошной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обработки, ширина захвата 4м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69146" y="1949434"/>
            <a:ext cx="2247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ПЛН-5-35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1822031"/>
            <a:ext cx="48141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Плуг навесной 5корпусов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ширина корпуса 35 см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95752" y="3270500"/>
            <a:ext cx="1511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СЗ-3,6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633823" y="3085834"/>
            <a:ext cx="62085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Сеялка зерновая ширина захвата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3м.60 см.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656" y="4841680"/>
            <a:ext cx="18004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СУПН-8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616877" y="4797152"/>
            <a:ext cx="6420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Сеялка универсальная навесная пневматическая  8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рядная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277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187</TotalTime>
  <Words>936</Words>
  <Application>Microsoft Office PowerPoint</Application>
  <PresentationFormat>Экран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18</cp:revision>
  <dcterms:created xsi:type="dcterms:W3CDTF">2015-10-06T13:22:21Z</dcterms:created>
  <dcterms:modified xsi:type="dcterms:W3CDTF">2015-10-06T18:35:28Z</dcterms:modified>
</cp:coreProperties>
</file>