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05" autoAdjust="0"/>
  </p:normalViewPr>
  <p:slideViewPr>
    <p:cSldViewPr snapToGrid="0">
      <p:cViewPr varScale="1">
        <p:scale>
          <a:sx n="51" d="100"/>
          <a:sy n="51" d="100"/>
        </p:scale>
        <p:origin x="130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68D054-68E2-458C-8A2F-ECA96CA775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AFA7EE5-A04D-4359-B312-CA872D9D12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4872EBF-DF3B-44FC-8C51-6D6C06874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0A2CC-5219-448A-BA24-78BDC7DD71AA}" type="datetimeFigureOut">
              <a:rPr lang="ru-RU" smtClean="0"/>
              <a:t>05.12.2018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123D24A-CD9E-4769-89C9-D505BB3DE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FA3430B-A7D4-4BEA-BC52-F07E24D80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AFB0B-1D23-4A8D-A6F9-E42C65F667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5189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0CCA5C-558E-41DE-9CB2-62E149461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79EA53D-4798-43D5-BDE1-B30FA3A4F9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1ADD72-5546-4223-B8D5-8FF6FB573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0A2CC-5219-448A-BA24-78BDC7DD71AA}" type="datetimeFigureOut">
              <a:rPr lang="ru-RU" smtClean="0"/>
              <a:t>05.12.2018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E6D18F9-510F-4985-AE47-9AF18E6C7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5C0C4F1-CDF4-4632-9BAA-6D7919205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AFB0B-1D23-4A8D-A6F9-E42C65F667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7470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3601357-2240-484D-9A0D-FC7C6D161F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0C22802-0957-460C-8E30-301842A134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45BAA91-947C-4FAD-A317-690C70286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0A2CC-5219-448A-BA24-78BDC7DD71AA}" type="datetimeFigureOut">
              <a:rPr lang="ru-RU" smtClean="0"/>
              <a:t>05.12.2018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86F4BD1-44E0-4214-A5CA-4C4685739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68BB663-422B-46EE-9DF9-A808FA9D2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AFB0B-1D23-4A8D-A6F9-E42C65F667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8809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2614D5-D101-4760-90D9-A7B343FA3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17B4176-8881-4EB1-99E9-14CCF5202D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1763F5D-D94A-4612-8EC2-05C63AF05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0A2CC-5219-448A-BA24-78BDC7DD71AA}" type="datetimeFigureOut">
              <a:rPr lang="ru-RU" smtClean="0"/>
              <a:t>05.12.2018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BCAF8B4-29DC-4B50-9F44-06882395E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A77A8DC-8A95-4736-B455-5101394B3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AFB0B-1D23-4A8D-A6F9-E42C65F667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477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58CAFA-72E6-47E4-9CEE-011C9C2E4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B2679DA-22B1-48C6-8FD8-287E535811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701B12B-58FD-49A1-8D50-516746FE1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0A2CC-5219-448A-BA24-78BDC7DD71AA}" type="datetimeFigureOut">
              <a:rPr lang="ru-RU" smtClean="0"/>
              <a:t>05.12.2018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588F4D4-1FE1-4D1F-9436-5C78DB7C8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F4656C-04D6-450B-8D31-4BFB0AD92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AFB0B-1D23-4A8D-A6F9-E42C65F667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9945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D9855D-953B-466E-885E-C82AB19F3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393F045-8C77-4E3C-9684-8E5A9EFFF2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EA6363D-24DC-4D44-AC94-0FF0098849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9B1F2FE-66EF-47BB-8EC8-FFB95FF2D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0A2CC-5219-448A-BA24-78BDC7DD71AA}" type="datetimeFigureOut">
              <a:rPr lang="ru-RU" smtClean="0"/>
              <a:t>05.12.2018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A25EA83-48A1-45F6-A535-7A6673D3E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1CF4251-C8E9-4BAA-9ABC-ED43DD1A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AFB0B-1D23-4A8D-A6F9-E42C65F667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4586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85F1C4-985C-46BD-89C7-BF979A295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629966A-B9BE-46F0-A830-FFCE960B0D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B6F1559-BE74-410C-893D-C24B105C21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071E686-F6FA-4AD6-93FF-D9A92A4DF5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B73536A-A808-4CFD-80C3-E8EAE07154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379124D-A92D-47FD-A5C6-5B4220D5C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0A2CC-5219-448A-BA24-78BDC7DD71AA}" type="datetimeFigureOut">
              <a:rPr lang="ru-RU" smtClean="0"/>
              <a:t>05.12.2018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6E4DD0E-84A3-47F3-BB4A-0328EF515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29DF80F-B2C6-42CF-A99B-D30B4C21C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AFB0B-1D23-4A8D-A6F9-E42C65F667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274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1C34A0-C616-406B-B6FB-4EE9344B3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CB6563C-A1B2-4768-8707-2568D9D11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0A2CC-5219-448A-BA24-78BDC7DD71AA}" type="datetimeFigureOut">
              <a:rPr lang="ru-RU" smtClean="0"/>
              <a:t>05.12.2018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312C809-9B6C-4B52-8836-A5FACB100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A672B4F-08EA-4D02-9067-D0188A34A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AFB0B-1D23-4A8D-A6F9-E42C65F667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2110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2ED8299-9C1F-45D9-A5B2-8CEAFD226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0A2CC-5219-448A-BA24-78BDC7DD71AA}" type="datetimeFigureOut">
              <a:rPr lang="ru-RU" smtClean="0"/>
              <a:t>05.12.2018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EA1D8EF-7448-4997-8957-3F1E6D297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6B8BB85-AB2E-4BBD-A0F8-9A4D415CD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AFB0B-1D23-4A8D-A6F9-E42C65F667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4937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0BBB1A-9F87-4196-A337-9B5399125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C836CE4-E804-4CBA-AD6B-26A2F10989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77B2B26-A805-4635-8112-10F14C1B64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C7EBA4B-BBFD-404F-93D2-1FF17F686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0A2CC-5219-448A-BA24-78BDC7DD71AA}" type="datetimeFigureOut">
              <a:rPr lang="ru-RU" smtClean="0"/>
              <a:t>05.12.2018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F92EE4F-FC66-439A-8AD0-D1B58E72B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16D8B25-4307-4DC3-AF6B-802827620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AFB0B-1D23-4A8D-A6F9-E42C65F667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8166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BBA8EE-7F14-4382-A2D7-9B136FF0F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667E720-51FD-4857-BCF9-BBF3373127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73155EF-5A4B-42A4-9273-8759AA2625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C7099A6-DFE4-4CB6-8EEF-E7D0FCF8EE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0A2CC-5219-448A-BA24-78BDC7DD71AA}" type="datetimeFigureOut">
              <a:rPr lang="ru-RU" smtClean="0"/>
              <a:t>05.12.2018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1F06C1E-C41C-4180-8E63-9888D7146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F416644-A3F8-40FF-99DD-1A9B2B634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AFB0B-1D23-4A8D-A6F9-E42C65F667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9699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4000">
              <a:schemeClr val="accent5">
                <a:lumMod val="20000"/>
                <a:lumOff val="80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A85F85-F148-4127-92CC-128F7AD4C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ADF2295-18C3-4E79-B801-39ED621970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3D214CA-7FF5-4C6E-9356-6DE5C6C08E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70A2CC-5219-448A-BA24-78BDC7DD71AA}" type="datetimeFigureOut">
              <a:rPr lang="ru-RU" smtClean="0"/>
              <a:t>05.12.2018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3D40FE4-BEDF-4E78-A27A-1BB77891C6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45E5CA1-3CDF-4338-9A04-EB826B09C3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4AFB0B-1D23-4A8D-A6F9-E42C65F667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3582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60DA9E-AB20-48AE-B94A-865DDFC702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5368" y="2043663"/>
            <a:ext cx="6105194" cy="2031055"/>
          </a:xfrm>
        </p:spPr>
        <p:txBody>
          <a:bodyPr>
            <a:noAutofit/>
          </a:bodyPr>
          <a:lstStyle/>
          <a:p>
            <a:r>
              <a:rPr lang="ru-RU" sz="4000" b="1" dirty="0"/>
              <a:t>Методическая разработка по ознакомлению с окружающим миром по теме «Времена года» в ДОУ.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3850CF2-CA70-40CA-B587-1FD7358EB8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5368" y="4074718"/>
            <a:ext cx="6105194" cy="682079"/>
          </a:xfrm>
        </p:spPr>
        <p:txBody>
          <a:bodyPr>
            <a:normAutofit/>
          </a:bodyPr>
          <a:lstStyle/>
          <a:p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0336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ABB002-A4FD-4C4C-BD96-302D15E2D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568A2B3-6655-4821-B0D7-D38DEA0366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000" dirty="0"/>
              <a:t>Аннотация: Дидактические игры, которые могут использоваться в разных вариациях при индивидуальной работе.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00128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81573B-C592-4334-BE7A-DC536AC945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EC6D58B-2CFF-40B3-8850-2571CD1558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Основа-однотонный фетр, дополнительные детали из фетра и картона до 10 по каждому времени года.  Каждая деталь на липучке и ребёнок может самостоятельно создать картину любого времени года. </a:t>
            </a:r>
          </a:p>
          <a:p>
            <a:r>
              <a:rPr lang="ru-RU" dirty="0"/>
              <a:t>Педагог же может поиграть с ребёнком в такие дидактические игры как: «Что изменилось?», «Найди ошибку», « Что перепутал художник?», «Подбери детали…». Эти игры позволяют развивать познавательную и творческую активность ребёнка, учат делать умозаключения, а также развивают мелкую моторику. У детей развивается логическое мышление, в речи активизируются слова связанные с сезонными изменениями в природе.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23002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D9B12E-9EAC-4134-97F1-B22333C87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2134FB3F-A1FF-40A2-AF7C-DBC468CB3F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710" y="1825625"/>
            <a:ext cx="6544580" cy="4351338"/>
          </a:xfrm>
        </p:spPr>
      </p:pic>
    </p:spTree>
    <p:extLst>
      <p:ext uri="{BB962C8B-B14F-4D97-AF65-F5344CB8AC3E}">
        <p14:creationId xmlns:p14="http://schemas.microsoft.com/office/powerpoint/2010/main" val="40615794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E4AE7D-20F1-4A3E-8253-0931E369CC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E33A1B52-A2AB-4B56-ACF0-236D770CA4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710" y="1825625"/>
            <a:ext cx="6544580" cy="4351338"/>
          </a:xfrm>
        </p:spPr>
      </p:pic>
    </p:spTree>
    <p:extLst>
      <p:ext uri="{BB962C8B-B14F-4D97-AF65-F5344CB8AC3E}">
        <p14:creationId xmlns:p14="http://schemas.microsoft.com/office/powerpoint/2010/main" val="40762698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74AB4B-C872-4481-A77A-498341A5AA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2E4F0D86-AAA9-49F0-AFC1-3338EC409E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710" y="1825625"/>
            <a:ext cx="6544580" cy="4351338"/>
          </a:xfrm>
        </p:spPr>
      </p:pic>
    </p:spTree>
    <p:extLst>
      <p:ext uri="{BB962C8B-B14F-4D97-AF65-F5344CB8AC3E}">
        <p14:creationId xmlns:p14="http://schemas.microsoft.com/office/powerpoint/2010/main" val="18866691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9928E6-2CA0-49EC-A11F-F1D024CD1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4A7F6E60-13B5-42F4-9DCD-AA87C287F2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710" y="1825625"/>
            <a:ext cx="6544580" cy="4351338"/>
          </a:xfrm>
        </p:spPr>
      </p:pic>
    </p:spTree>
    <p:extLst>
      <p:ext uri="{BB962C8B-B14F-4D97-AF65-F5344CB8AC3E}">
        <p14:creationId xmlns:p14="http://schemas.microsoft.com/office/powerpoint/2010/main" val="248242940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</TotalTime>
  <Words>127</Words>
  <Application>Microsoft Office PowerPoint</Application>
  <PresentationFormat>Широкоэкранный</PresentationFormat>
  <Paragraphs>4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Тема Office</vt:lpstr>
      <vt:lpstr>Методическая разработка по ознакомлению с окружающим миром по теме «Времена года» в ДОУ.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Методическая разработка по ознакомлению с окружающим миром по теме «Времена года» в ДОУ.</dc:title>
  <dc:creator>Nasta Kuznetsova</dc:creator>
  <cp:lastModifiedBy>Nasta Kuznetsova</cp:lastModifiedBy>
  <cp:revision>5</cp:revision>
  <dcterms:created xsi:type="dcterms:W3CDTF">2018-12-04T14:13:58Z</dcterms:created>
  <dcterms:modified xsi:type="dcterms:W3CDTF">2018-12-05T10:00:14Z</dcterms:modified>
</cp:coreProperties>
</file>