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80" r:id="rId2"/>
    <p:sldId id="256" r:id="rId3"/>
    <p:sldId id="261" r:id="rId4"/>
    <p:sldId id="260" r:id="rId5"/>
    <p:sldId id="279" r:id="rId6"/>
    <p:sldId id="270" r:id="rId7"/>
    <p:sldId id="271" r:id="rId8"/>
    <p:sldId id="27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037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750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207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2743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21441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4513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5907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711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880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08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716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125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567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467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23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040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5618E-15B8-4D5A-AD66-085E669D6F7A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1AF1F3-42A0-4A60-9A5C-7EA538722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317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Проект: </a:t>
            </a:r>
            <a:r>
              <a:rPr lang="ru-RU" dirty="0" smtClean="0"/>
              <a:t>«Мы </a:t>
            </a:r>
            <a:r>
              <a:rPr lang="ru-RU" dirty="0" err="1" smtClean="0"/>
              <a:t>вибираем</a:t>
            </a:r>
            <a:r>
              <a:rPr lang="ru-RU" dirty="0" smtClean="0"/>
              <a:t> ЗОЖ!»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Подготовила</a:t>
            </a:r>
            <a:r>
              <a:rPr lang="ru-RU" smtClean="0"/>
              <a:t>: Воспитатель:</a:t>
            </a:r>
            <a:endParaRPr lang="ru-RU" dirty="0" smtClean="0"/>
          </a:p>
          <a:p>
            <a:pPr algn="r"/>
            <a:r>
              <a:rPr lang="ru-RU" dirty="0" err="1" smtClean="0"/>
              <a:t>Надырова</a:t>
            </a:r>
            <a:r>
              <a:rPr lang="ru-RU" dirty="0" smtClean="0"/>
              <a:t> </a:t>
            </a:r>
            <a:r>
              <a:rPr lang="ru-RU" dirty="0" err="1" smtClean="0"/>
              <a:t>Гульзиря</a:t>
            </a:r>
            <a:r>
              <a:rPr lang="ru-RU" dirty="0" smtClean="0"/>
              <a:t> </a:t>
            </a:r>
            <a:r>
              <a:rPr lang="ru-RU" dirty="0" err="1" smtClean="0"/>
              <a:t>Наилевна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4470400"/>
          </a:xfrm>
        </p:spPr>
        <p:txBody>
          <a:bodyPr>
            <a:normAutofit fontScale="90000"/>
          </a:bodyPr>
          <a:lstStyle/>
          <a:p>
            <a:r>
              <a:rPr lang="ru-RU" sz="5300" dirty="0"/>
              <a:t/>
            </a:r>
            <a:br>
              <a:rPr lang="ru-RU" sz="5300" dirty="0"/>
            </a:br>
            <a:r>
              <a:rPr lang="ru-RU" sz="5300" dirty="0" smtClean="0"/>
              <a:t>Проект в первой младшей группе « Вишенка» по формированию культуры здоровья на тему </a:t>
            </a:r>
            <a:r>
              <a:rPr lang="ru-RU" sz="5300" dirty="0" smtClean="0"/>
              <a:t>«Мы выбираем ЗОЖ!».</a:t>
            </a:r>
            <a:endParaRPr lang="ru-RU" sz="5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4057" y="10397806"/>
            <a:ext cx="5849449" cy="49192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detsad397.ru/images/-----_25vofn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632" y="4470400"/>
            <a:ext cx="2863396" cy="21444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7035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209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61143"/>
            <a:ext cx="8596668" cy="4880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err="1" smtClean="0"/>
              <a:t>Авторы</a:t>
            </a:r>
            <a:r>
              <a:rPr lang="ru-RU" i="1" dirty="0" err="1" smtClean="0"/>
              <a:t>Надырова</a:t>
            </a:r>
            <a:r>
              <a:rPr lang="ru-RU" i="1" dirty="0" smtClean="0"/>
              <a:t> Гуля Н.- воспитатель МБДОУ </a:t>
            </a:r>
          </a:p>
          <a:p>
            <a:pPr marL="0" indent="0">
              <a:buNone/>
            </a:pPr>
            <a:r>
              <a:rPr lang="ru-RU" i="1" dirty="0" smtClean="0"/>
              <a:t>«Колокольчик».</a:t>
            </a:r>
          </a:p>
          <a:p>
            <a:pPr marL="0" indent="0">
              <a:buNone/>
            </a:pPr>
            <a:r>
              <a:rPr lang="ru-RU" b="1" i="1" dirty="0" smtClean="0"/>
              <a:t>Продолжительность проекта</a:t>
            </a:r>
            <a:r>
              <a:rPr lang="ru-RU" i="1" dirty="0" smtClean="0"/>
              <a:t>: краткосрочный.</a:t>
            </a:r>
          </a:p>
          <a:p>
            <a:pPr marL="0" indent="0">
              <a:buNone/>
            </a:pPr>
            <a:r>
              <a:rPr lang="ru-RU" b="1" i="1" dirty="0" smtClean="0"/>
              <a:t>Тип проекта: </a:t>
            </a:r>
            <a:r>
              <a:rPr lang="ru-RU" i="1" dirty="0" err="1" smtClean="0"/>
              <a:t>Практико</a:t>
            </a:r>
            <a:r>
              <a:rPr lang="ru-RU" i="1" dirty="0" smtClean="0"/>
              <a:t> – оздоровительный</a:t>
            </a:r>
            <a:r>
              <a:rPr lang="ru-RU" b="1" i="1" dirty="0" smtClean="0"/>
              <a:t>.</a:t>
            </a:r>
          </a:p>
          <a:p>
            <a:pPr marL="0" indent="0">
              <a:buNone/>
            </a:pPr>
            <a:r>
              <a:rPr lang="ru-RU" b="1" i="1" dirty="0" smtClean="0"/>
              <a:t>Участники проекта</a:t>
            </a:r>
            <a:r>
              <a:rPr lang="ru-RU" i="1" dirty="0" smtClean="0"/>
              <a:t>: Воспитатели, дети первой младшей группы.</a:t>
            </a:r>
          </a:p>
          <a:p>
            <a:r>
              <a:rPr lang="ru-RU" b="1" i="1" dirty="0" smtClean="0"/>
              <a:t>Цель проекта: </a:t>
            </a:r>
            <a:r>
              <a:rPr lang="ru-RU" i="1" dirty="0" smtClean="0"/>
              <a:t>Сохранение  и укрепление здоровья детей младшего дошкольного возраста, через  использование закаливающих мероприятий в </a:t>
            </a:r>
            <a:r>
              <a:rPr lang="ru-RU" i="1" dirty="0"/>
              <a:t>у</a:t>
            </a:r>
            <a:r>
              <a:rPr lang="ru-RU" i="1" dirty="0" smtClean="0"/>
              <a:t>словиях детского сада.</a:t>
            </a:r>
          </a:p>
          <a:p>
            <a:pPr marL="0" indent="0">
              <a:buNone/>
            </a:pPr>
            <a:r>
              <a:rPr lang="ru-RU" b="1" i="1" dirty="0" smtClean="0"/>
              <a:t>Задачи:</a:t>
            </a:r>
          </a:p>
          <a:p>
            <a:r>
              <a:rPr lang="ru-RU" i="1" dirty="0" smtClean="0"/>
              <a:t>Укреплять и охранять здоровье детей;</a:t>
            </a:r>
          </a:p>
          <a:p>
            <a:r>
              <a:rPr lang="ru-RU" i="1" dirty="0"/>
              <a:t>п</a:t>
            </a:r>
            <a:r>
              <a:rPr lang="ru-RU" i="1" dirty="0" smtClean="0"/>
              <a:t>ропаганда здорового образа жизни;</a:t>
            </a:r>
          </a:p>
          <a:p>
            <a:r>
              <a:rPr lang="ru-RU" i="1" dirty="0" smtClean="0"/>
              <a:t>Формировать потребность в соблюдении навыков гигиены;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0090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Актуальность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90057"/>
            <a:ext cx="8596668" cy="3951305"/>
          </a:xfrm>
        </p:spPr>
        <p:txBody>
          <a:bodyPr>
            <a:noAutofit/>
          </a:bodyPr>
          <a:lstStyle/>
          <a:p>
            <a:r>
              <a:rPr lang="ru-RU" sz="2000" i="1" dirty="0" smtClean="0"/>
              <a:t>Самой актуальной на сегодняшний день является сохранение и укрепление здоровья детей. Здоровье рассматривается как физическое, психическое и социальное благополучие, как гармоничное состояние организма, которое позволяет человеку быть активным в своей жизни, добиваться успехов в различной деятельности. Для достижения гармонии с природой, самими собой необходимо учиться заботитьс</a:t>
            </a:r>
            <a:r>
              <a:rPr lang="ru-RU" sz="2000" i="1" dirty="0"/>
              <a:t>я</a:t>
            </a:r>
            <a:r>
              <a:rPr lang="ru-RU" sz="2000" i="1" dirty="0" smtClean="0"/>
              <a:t> о своем здоровье с детства. Очень важным на сегодняшний день является формирование у детей дошкольного возраста убеждений в необходимости сохранения своего здоровья и укрепления его посредством здоровье сберегающих технологий и приобщения к ЗОЖ.</a:t>
            </a:r>
            <a:endParaRPr lang="ru-RU" sz="2000" i="1" dirty="0"/>
          </a:p>
        </p:txBody>
      </p:sp>
    </p:spTree>
    <p:extLst>
      <p:ext uri="{BB962C8B-B14F-4D97-AF65-F5344CB8AC3E}">
        <p14:creationId xmlns="" xmlns:p14="http://schemas.microsoft.com/office/powerpoint/2010/main" val="345404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 Сказка о кукле, которая заболела!»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Жила была кукла, по имени Катя! Она была непослушная, упрямая девочка. Она тепло не одевалась, перед едой руки не мыла, утром кашу не кушала, гимнастику не делала… И в итоге она заболела…</a:t>
            </a:r>
            <a:endParaRPr lang="ru-RU" dirty="0"/>
          </a:p>
        </p:txBody>
      </p:sp>
      <p:pic>
        <p:nvPicPr>
          <p:cNvPr id="2050" name="Picture 2" descr="http://bestdress.com.ua/uploads/posts/2011-01/thumbs/1294337866_koroleva-zubnaya-schetka.avi_00023300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525" y="2160590"/>
            <a:ext cx="4601874" cy="35587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7342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 этап- подготовительный.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Выявление уровня знаний детей о правилах гигиены и значимости их для сохранения и укрепления здоровья.</a:t>
            </a:r>
          </a:p>
          <a:p>
            <a:r>
              <a:rPr lang="ru-RU" dirty="0" smtClean="0"/>
              <a:t>Подбор методической и художественной литературы по формированию культуры здоровья.</a:t>
            </a:r>
          </a:p>
          <a:p>
            <a:r>
              <a:rPr lang="ru-RU" dirty="0" smtClean="0"/>
              <a:t>Подбор и подготовка материалов для изготовления картотек по разделам: </a:t>
            </a:r>
          </a:p>
          <a:p>
            <a:pPr marL="0" indent="0">
              <a:buNone/>
            </a:pPr>
            <a:r>
              <a:rPr lang="ru-RU" dirty="0" smtClean="0"/>
              <a:t> Подвижные игры для детей младшего возраста.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Физминутки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Пальчиковые игры.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0754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 этап- основной.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Ситуативные разговоры о пользе утренней гимнастики, о необходимости мыть руки перед едой;</a:t>
            </a:r>
          </a:p>
          <a:p>
            <a:r>
              <a:rPr lang="ru-RU" dirty="0" smtClean="0"/>
              <a:t>Беседы : « Безопасность в группе», « Где живут витамины?» « Мой организм».</a:t>
            </a:r>
          </a:p>
          <a:p>
            <a:r>
              <a:rPr lang="ru-RU" dirty="0" smtClean="0"/>
              <a:t>Игровые ситуации : « Расскажи Кате что такое хорошо и что такое плохо?» « Айболит в гостях у детей».</a:t>
            </a:r>
          </a:p>
          <a:p>
            <a:r>
              <a:rPr lang="ru-RU" dirty="0" smtClean="0"/>
              <a:t>Д-и: « Правила Чистюли», « Назови части тела», « Угадай на вкус», « Полезно- вредно», « Уложим куклу спать».</a:t>
            </a:r>
          </a:p>
          <a:p>
            <a:r>
              <a:rPr lang="ru-RU" dirty="0" smtClean="0"/>
              <a:t>Чтение художественной литературы: </a:t>
            </a:r>
            <a:r>
              <a:rPr lang="ru-RU" dirty="0" err="1" smtClean="0"/>
              <a:t>А.Барто</a:t>
            </a:r>
            <a:r>
              <a:rPr lang="ru-RU" dirty="0" smtClean="0"/>
              <a:t> « Девочка чумазая»,</a:t>
            </a:r>
            <a:r>
              <a:rPr lang="ru-RU" dirty="0" err="1" smtClean="0"/>
              <a:t>К.Чуковского</a:t>
            </a:r>
            <a:r>
              <a:rPr lang="ru-RU" dirty="0" smtClean="0"/>
              <a:t> « </a:t>
            </a:r>
            <a:r>
              <a:rPr lang="ru-RU" dirty="0" err="1" smtClean="0"/>
              <a:t>Мойдодыр</a:t>
            </a:r>
            <a:r>
              <a:rPr lang="ru-RU" dirty="0" smtClean="0"/>
              <a:t>», « Доктор Айболит», </a:t>
            </a:r>
            <a:r>
              <a:rPr lang="ru-RU" dirty="0" err="1" smtClean="0"/>
              <a:t>С.Михалков</a:t>
            </a:r>
            <a:r>
              <a:rPr lang="ru-RU" dirty="0" smtClean="0"/>
              <a:t> « Про </a:t>
            </a:r>
            <a:r>
              <a:rPr lang="ru-RU" dirty="0" err="1" smtClean="0"/>
              <a:t>девочку,которая</a:t>
            </a:r>
            <a:r>
              <a:rPr lang="ru-RU" dirty="0" smtClean="0"/>
              <a:t> плохо кушала», </a:t>
            </a:r>
            <a:r>
              <a:rPr lang="ru-RU" dirty="0" err="1" smtClean="0"/>
              <a:t>Н.Павлова</a:t>
            </a:r>
            <a:r>
              <a:rPr lang="ru-RU" dirty="0" smtClean="0"/>
              <a:t> « Света любит шоколадки»,</a:t>
            </a:r>
          </a:p>
          <a:p>
            <a:r>
              <a:rPr lang="ru-RU" dirty="0" smtClean="0"/>
              <a:t>Продуктивная деятельность: лепка « </a:t>
            </a:r>
            <a:r>
              <a:rPr lang="ru-RU" dirty="0" err="1" smtClean="0"/>
              <a:t>Красиво,вкусно,полезно</a:t>
            </a:r>
            <a:r>
              <a:rPr lang="ru-RU" dirty="0" smtClean="0"/>
              <a:t>», рисование « Витамины».</a:t>
            </a:r>
          </a:p>
          <a:p>
            <a:r>
              <a:rPr lang="ru-RU" dirty="0" smtClean="0"/>
              <a:t>С-</a:t>
            </a:r>
            <a:r>
              <a:rPr lang="ru-RU" dirty="0" err="1" smtClean="0"/>
              <a:t>р.игра</a:t>
            </a:r>
            <a:r>
              <a:rPr lang="ru-RU" dirty="0" smtClean="0"/>
              <a:t> : « Накормим куклу», « </a:t>
            </a:r>
            <a:r>
              <a:rPr lang="ru-RU" dirty="0"/>
              <a:t>О</a:t>
            </a:r>
            <a:r>
              <a:rPr lang="ru-RU" dirty="0" smtClean="0"/>
              <a:t>деваем куклу»..</a:t>
            </a:r>
          </a:p>
          <a:p>
            <a:r>
              <a:rPr lang="ru-RU" dirty="0" smtClean="0"/>
              <a:t>НОД Физическая культура, подвижные </a:t>
            </a:r>
            <a:r>
              <a:rPr lang="ru-RU" dirty="0" err="1" smtClean="0"/>
              <a:t>игры,пальчиковые</a:t>
            </a:r>
            <a:r>
              <a:rPr lang="ru-RU" dirty="0" smtClean="0"/>
              <a:t> игры, </a:t>
            </a:r>
            <a:r>
              <a:rPr lang="ru-RU" dirty="0" err="1" smtClean="0"/>
              <a:t>физминутки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11565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3 этап- заключительный.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Итоговое мероприятие : физкультурно- оздоровительный досуг « Будем здоровы…»</a:t>
            </a:r>
          </a:p>
          <a:p>
            <a:r>
              <a:rPr lang="ru-RU" sz="2400" dirty="0" smtClean="0"/>
              <a:t>Цель: Вызвать у детей эмоциональный отклик и желание участвовать в мероприятий, закреплять двигательные навыки детей, создать атмосферу дружелюбия и радости.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9634655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550</TotalTime>
  <Words>460</Words>
  <Application>Microsoft Office PowerPoint</Application>
  <PresentationFormat>Произвольный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Проект: «Мы вибираем ЗОЖ!»</vt:lpstr>
      <vt:lpstr> Проект в первой младшей группе « Вишенка» по формированию культуры здоровья на тему «Мы выбираем ЗОЖ!».</vt:lpstr>
      <vt:lpstr>Слайд 3</vt:lpstr>
      <vt:lpstr>Актуальность</vt:lpstr>
      <vt:lpstr>« Сказка о кукле, которая заболела!»</vt:lpstr>
      <vt:lpstr>1 этап- подготовительный.</vt:lpstr>
      <vt:lpstr>2 этап- основной.</vt:lpstr>
      <vt:lpstr> 3 этап- заключительный.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Проект в первой младшей группе « Вишенка»по формированию культуры здоровья на тему «Здоровый малыш!».</dc:title>
  <dc:creator>Lenovo</dc:creator>
  <cp:lastModifiedBy>Hp</cp:lastModifiedBy>
  <cp:revision>34</cp:revision>
  <dcterms:created xsi:type="dcterms:W3CDTF">2016-01-11T10:19:49Z</dcterms:created>
  <dcterms:modified xsi:type="dcterms:W3CDTF">2018-12-05T14:46:02Z</dcterms:modified>
</cp:coreProperties>
</file>