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Действия с десятичными дробями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 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класс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10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Устно: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сложения и вычитания  десятичных дробей 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умножения десятичных дробей на натуральное число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умножения двух десятичных дробей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деления десятичных дробей.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621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Вычислит</a:t>
            </a:r>
            <a:r>
              <a:rPr lang="ru-RU" dirty="0" smtClean="0"/>
              <a:t>ь устно: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3" y="2323652"/>
            <a:ext cx="3528508" cy="3121571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2,21+4,79 </a:t>
            </a:r>
          </a:p>
          <a:p>
            <a:r>
              <a:rPr lang="ru-RU" dirty="0" smtClean="0"/>
              <a:t>4,09-0,04    </a:t>
            </a:r>
          </a:p>
          <a:p>
            <a:r>
              <a:rPr lang="ru-RU" dirty="0" smtClean="0"/>
              <a:t>2,5*4</a:t>
            </a:r>
          </a:p>
          <a:p>
            <a:r>
              <a:rPr lang="ru-RU" dirty="0" smtClean="0"/>
              <a:t>1,25*0,8</a:t>
            </a:r>
          </a:p>
          <a:p>
            <a:r>
              <a:rPr lang="ru-RU" dirty="0" smtClean="0"/>
              <a:t>7,2:0,09</a:t>
            </a:r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Ответы:</a:t>
            </a:r>
          </a:p>
          <a:p>
            <a:r>
              <a:rPr lang="ru-RU" dirty="0" smtClean="0"/>
              <a:t>7</a:t>
            </a:r>
          </a:p>
          <a:p>
            <a:r>
              <a:rPr lang="ru-RU" dirty="0" smtClean="0"/>
              <a:t>4,05</a:t>
            </a:r>
          </a:p>
          <a:p>
            <a:r>
              <a:rPr lang="ru-RU" dirty="0" smtClean="0"/>
              <a:t>10</a:t>
            </a:r>
          </a:p>
          <a:p>
            <a:r>
              <a:rPr lang="ru-RU" dirty="0" smtClean="0"/>
              <a:t>1</a:t>
            </a:r>
          </a:p>
          <a:p>
            <a:r>
              <a:rPr lang="ru-RU" dirty="0" smtClean="0"/>
              <a:t>80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902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Найти число 45 % которого равняется значению выражения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13,5:0,9*0,4+(4,992:7,8+29,36)</a:t>
            </a:r>
          </a:p>
          <a:p>
            <a:endParaRPr lang="ru-RU" dirty="0" smtClean="0"/>
          </a:p>
          <a:p>
            <a:r>
              <a:rPr lang="ru-RU" dirty="0" smtClean="0"/>
              <a:t>ответ:36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05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81</TotalTime>
  <Words>60</Words>
  <Application>Microsoft Office PowerPoint</Application>
  <PresentationFormat>Экран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Остин</vt:lpstr>
      <vt:lpstr>Действия с десятичными дробями</vt:lpstr>
      <vt:lpstr>Устно: </vt:lpstr>
      <vt:lpstr>Вычислить устно:</vt:lpstr>
      <vt:lpstr>Найти число 45 % которого равняется значению выражения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в страну дробей</dc:title>
  <dc:creator>Савия</dc:creator>
  <cp:lastModifiedBy>Савия</cp:lastModifiedBy>
  <cp:revision>8</cp:revision>
  <dcterms:created xsi:type="dcterms:W3CDTF">2018-12-03T06:17:57Z</dcterms:created>
  <dcterms:modified xsi:type="dcterms:W3CDTF">2018-12-07T10:55:13Z</dcterms:modified>
</cp:coreProperties>
</file>