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987"/>
            <a:ext cx="9196300" cy="711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1812" y="2420888"/>
            <a:ext cx="7772400" cy="1470025"/>
          </a:xfrm>
          <a:ln>
            <a:noFill/>
          </a:ln>
          <a:effectLst/>
          <a:scene3d>
            <a:camera prst="perspective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prstTxWarp prst="textStop">
              <a:avLst/>
            </a:prstTxWarp>
            <a:noAutofit/>
          </a:bodyPr>
          <a:lstStyle/>
          <a:p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2">
                      <a:lumMod val="10000"/>
                      <a:alpha val="40000"/>
                    </a:schemeClr>
                  </a:glow>
                </a:effectLst>
              </a:rPr>
              <a:t>МУЗЫКА В ПРОШЛОМ И СЕЙЧАС</a:t>
            </a: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bg2">
                    <a:lumMod val="10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04" y="620688"/>
            <a:ext cx="4070446" cy="516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15703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08" y="540332"/>
            <a:ext cx="4157038" cy="54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5703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8680"/>
            <a:ext cx="84294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Фредерик Франсуа Шопен </a:t>
            </a:r>
            <a:r>
              <a:rPr lang="ru-RU" dirty="0"/>
              <a:t>- великий композитор-романтик, основатель польской пианистической школы. За всю жизнь </a:t>
            </a:r>
            <a:r>
              <a:rPr lang="ru-RU" dirty="0" smtClean="0"/>
              <a:t>он </a:t>
            </a:r>
            <a:r>
              <a:rPr lang="ru-RU" dirty="0"/>
              <a:t>создал ни </a:t>
            </a:r>
            <a:r>
              <a:rPr lang="ru-RU" dirty="0" smtClean="0"/>
              <a:t>нимало произведений </a:t>
            </a:r>
            <a:r>
              <a:rPr lang="ru-RU" dirty="0"/>
              <a:t>для симфонического </a:t>
            </a:r>
            <a:r>
              <a:rPr lang="ru-RU" dirty="0" smtClean="0"/>
              <a:t>оркестра</a:t>
            </a:r>
            <a:r>
              <a:rPr lang="ru-RU" dirty="0"/>
              <a:t>.</a:t>
            </a:r>
          </a:p>
          <a:p>
            <a:r>
              <a:rPr lang="ru-RU" dirty="0" smtClean="0"/>
              <a:t>Родился  музыкант </a:t>
            </a:r>
            <a:r>
              <a:rPr lang="ru-RU" dirty="0"/>
              <a:t>в 1810 году в семье </a:t>
            </a:r>
            <a:r>
              <a:rPr lang="ru-RU" dirty="0" smtClean="0"/>
              <a:t> </a:t>
            </a:r>
            <a:r>
              <a:rPr lang="ru-RU" dirty="0"/>
              <a:t>учителя и гувернера Николя Шопена и </a:t>
            </a:r>
            <a:r>
              <a:rPr lang="ru-RU" dirty="0" err="1"/>
              <a:t>Теклы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Кшижановской</a:t>
            </a:r>
            <a:r>
              <a:rPr lang="ru-RU" dirty="0" smtClean="0"/>
              <a:t>, </a:t>
            </a:r>
            <a:r>
              <a:rPr lang="ru-RU" dirty="0"/>
              <a:t>фамилия Шопенов считалась уважаемой интеллигентной семьей.</a:t>
            </a:r>
          </a:p>
          <a:p>
            <a:r>
              <a:rPr lang="ru-RU" dirty="0" smtClean="0"/>
              <a:t>Родители </a:t>
            </a:r>
            <a:r>
              <a:rPr lang="ru-RU" dirty="0"/>
              <a:t>воспитывали своих детей в любви к музыке, поэзии. Мать была хорошей пианисткой и певицей, она прекрасно изъяснялась по-французски. Помимо маленького Фредерика в семье воспитывалось еще три дочери, но </a:t>
            </a:r>
            <a:r>
              <a:rPr lang="ru-RU" dirty="0" smtClean="0"/>
              <a:t>только он </a:t>
            </a:r>
            <a:r>
              <a:rPr lang="ru-RU" dirty="0"/>
              <a:t>проявил </a:t>
            </a:r>
            <a:r>
              <a:rPr lang="ru-RU" dirty="0" smtClean="0"/>
              <a:t> </a:t>
            </a:r>
            <a:r>
              <a:rPr lang="ru-RU" dirty="0"/>
              <a:t>способности к игре на фортепиано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Маленький </a:t>
            </a:r>
            <a:r>
              <a:rPr lang="ru-RU" dirty="0"/>
              <a:t>Фредерик мог часами просиживать у инструмента, подбирая или разучивая понравившиеся произведения. Уже в самом раннем детстве он поражал окружающих своими музыкальными способностями и любовью к музыке. Мальчик почти в 5 лет начал выступать с концертами, а в 7 лет уже поступил в класс к знаменитому польскому пианисту </a:t>
            </a:r>
            <a:r>
              <a:rPr lang="ru-RU" dirty="0" smtClean="0"/>
              <a:t> </a:t>
            </a:r>
            <a:r>
              <a:rPr lang="ru-RU" dirty="0" err="1"/>
              <a:t>Войцеху</a:t>
            </a:r>
            <a:r>
              <a:rPr lang="ru-RU" dirty="0"/>
              <a:t> </a:t>
            </a:r>
            <a:r>
              <a:rPr lang="ru-RU" dirty="0" err="1"/>
              <a:t>Живному</a:t>
            </a:r>
            <a:r>
              <a:rPr lang="ru-RU" dirty="0"/>
              <a:t>. Через пять лет Фредерик превратился в настоящего пианиста-виртуоза, который </a:t>
            </a:r>
            <a:r>
              <a:rPr lang="ru-RU" dirty="0" smtClean="0"/>
              <a:t> </a:t>
            </a:r>
            <a:r>
              <a:rPr lang="ru-RU" dirty="0"/>
              <a:t>музыкальным навыкам не уступал взрослым.</a:t>
            </a:r>
          </a:p>
          <a:p>
            <a:r>
              <a:rPr lang="ru-RU" dirty="0" smtClean="0"/>
              <a:t>Параллельно </a:t>
            </a:r>
            <a:r>
              <a:rPr lang="ru-RU" dirty="0"/>
              <a:t>с занятиями по игре на фортепиано, Фредерик Шопен начал брать уроки </a:t>
            </a:r>
            <a:r>
              <a:rPr lang="ru-RU" dirty="0" smtClean="0"/>
              <a:t>у известного </a:t>
            </a:r>
            <a:r>
              <a:rPr lang="ru-RU" dirty="0"/>
              <a:t>музыканта Юзефа </a:t>
            </a:r>
            <a:r>
              <a:rPr lang="ru-RU" dirty="0" err="1"/>
              <a:t>Эльснера</a:t>
            </a:r>
            <a:r>
              <a:rPr lang="ru-RU" dirty="0"/>
              <a:t>. Помимо </a:t>
            </a:r>
            <a:r>
              <a:rPr lang="ru-RU" dirty="0" smtClean="0"/>
              <a:t>образования Шопен </a:t>
            </a:r>
            <a:r>
              <a:rPr lang="ru-RU" dirty="0"/>
              <a:t>много </a:t>
            </a:r>
            <a:r>
              <a:rPr lang="ru-RU" dirty="0" smtClean="0"/>
              <a:t>путешествовал </a:t>
            </a:r>
            <a:r>
              <a:rPr lang="ru-RU" dirty="0"/>
              <a:t>по </a:t>
            </a:r>
            <a:r>
              <a:rPr lang="ru-RU" dirty="0" smtClean="0"/>
              <a:t>Европе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2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56" y="-171450"/>
            <a:ext cx="9185456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1" y="606432"/>
            <a:ext cx="713135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митрий Онищенко – Фредерик Шопен - Ноктюрн 2 ми-бемоль мажор. Соч. 9 2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-3168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5901" y="6165304"/>
            <a:ext cx="513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Nocturne In E Flat — </a:t>
            </a:r>
            <a:r>
              <a:rPr lang="ru-RU" sz="2400" dirty="0"/>
              <a:t>Фредерик Шопен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6165304"/>
            <a:ext cx="1709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(</a:t>
            </a:r>
            <a:r>
              <a:rPr lang="en-US" sz="2400" dirty="0" smtClean="0"/>
              <a:t>1830</a:t>
            </a:r>
            <a:r>
              <a:rPr lang="ru-RU" sz="2400" dirty="0" smtClean="0"/>
              <a:t>-</a:t>
            </a:r>
            <a:r>
              <a:rPr lang="en-US" sz="2400" dirty="0" smtClean="0"/>
              <a:t>1832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57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9392"/>
            <a:ext cx="9192336" cy="698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0903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Людвиг Ван Бетховен </a:t>
            </a:r>
            <a:r>
              <a:rPr lang="ru-RU" dirty="0"/>
              <a:t>– знаменитый глухой композитор, создавший 650 музыкальных произведений, которые признаны мировым достоянием классики. Жизнь талантливого музыканта ознаменована постоянной борьбой с трудностями и невзгодами.</a:t>
            </a:r>
          </a:p>
          <a:p>
            <a:r>
              <a:rPr lang="ru-RU" dirty="0" smtClean="0"/>
              <a:t>Зимой </a:t>
            </a:r>
            <a:r>
              <a:rPr lang="ru-RU" dirty="0"/>
              <a:t>1770 года </a:t>
            </a:r>
            <a:r>
              <a:rPr lang="ru-RU" dirty="0" smtClean="0"/>
              <a:t> </a:t>
            </a:r>
            <a:r>
              <a:rPr lang="ru-RU" dirty="0"/>
              <a:t>родился </a:t>
            </a:r>
            <a:r>
              <a:rPr lang="ru-RU" dirty="0" smtClean="0"/>
              <a:t>Людвиг Ван Бетховен.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0486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альчика</a:t>
            </a:r>
            <a:r>
              <a:rPr lang="ru-RU" dirty="0"/>
              <a:t>, </a:t>
            </a:r>
            <a:r>
              <a:rPr lang="ru-RU" dirty="0" err="1" smtClean="0"/>
              <a:t>засталяют</a:t>
            </a:r>
            <a:r>
              <a:rPr lang="ru-RU" dirty="0" smtClean="0"/>
              <a:t> </a:t>
            </a:r>
            <a:r>
              <a:rPr lang="ru-RU" dirty="0"/>
              <a:t>упражняться одновременно на 5 инструментах - органе, клавесине, альте, скрипке, </a:t>
            </a:r>
            <a:r>
              <a:rPr lang="ru-RU" dirty="0" smtClean="0"/>
              <a:t>флейте. Мужчина </a:t>
            </a:r>
            <a:r>
              <a:rPr lang="ru-RU" dirty="0"/>
              <a:t>стремился быстро обучить Людвига концертной деятельности в надежде на гонорары</a:t>
            </a:r>
            <a:r>
              <a:rPr lang="ru-RU" dirty="0" smtClean="0"/>
              <a:t>. </a:t>
            </a:r>
            <a:r>
              <a:rPr lang="ru-RU" dirty="0"/>
              <a:t>В шестилетнем возрасте Луи, </a:t>
            </a:r>
            <a:r>
              <a:rPr lang="ru-RU" dirty="0" smtClean="0"/>
              <a:t>дает </a:t>
            </a:r>
            <a:r>
              <a:rPr lang="ru-RU" dirty="0"/>
              <a:t>концерт в </a:t>
            </a:r>
            <a:r>
              <a:rPr lang="ru-RU" dirty="0" smtClean="0"/>
              <a:t>Кельне, но </a:t>
            </a:r>
            <a:r>
              <a:rPr lang="ru-RU" dirty="0"/>
              <a:t>полученный гонорар оказался крошечным.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78947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Людвига в раннем возрасте </a:t>
            </a:r>
            <a:r>
              <a:rPr lang="ru-RU" dirty="0" smtClean="0"/>
              <a:t>проявляются </a:t>
            </a:r>
            <a:r>
              <a:rPr lang="ru-RU" dirty="0"/>
              <a:t>музыкальные способности, что сразу </a:t>
            </a:r>
            <a:r>
              <a:rPr lang="ru-RU" dirty="0" smtClean="0"/>
              <a:t>замечает отец. </a:t>
            </a:r>
            <a:r>
              <a:rPr lang="ru-RU" dirty="0"/>
              <a:t>Завидуя славе и таланту Амадея </a:t>
            </a:r>
            <a:r>
              <a:rPr lang="ru-RU" dirty="0" err="1" smtClean="0"/>
              <a:t>Моцарта,Иоганн</a:t>
            </a:r>
            <a:r>
              <a:rPr lang="ru-RU" dirty="0" smtClean="0"/>
              <a:t> решает </a:t>
            </a:r>
            <a:r>
              <a:rPr lang="ru-RU" dirty="0"/>
              <a:t>воспитать из собственного ребенка похожего гения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356992"/>
            <a:ext cx="8976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Благодаря материнской поддержке юный гений начал импровизировать и конспектировать собственные </a:t>
            </a:r>
            <a:r>
              <a:rPr lang="ru-RU" dirty="0" smtClean="0"/>
              <a:t>произведения</a:t>
            </a:r>
            <a:r>
              <a:rPr lang="ru-RU" dirty="0"/>
              <a:t>.</a:t>
            </a:r>
            <a:r>
              <a:rPr lang="ru-RU" dirty="0" smtClean="0"/>
              <a:t> В </a:t>
            </a:r>
            <a:r>
              <a:rPr lang="ru-RU" dirty="0"/>
              <a:t>1782 году директором придворной капеллы назначают </a:t>
            </a:r>
            <a:r>
              <a:rPr lang="ru-RU" dirty="0" err="1"/>
              <a:t>Кристиана</a:t>
            </a:r>
            <a:r>
              <a:rPr lang="ru-RU" dirty="0"/>
              <a:t> </a:t>
            </a:r>
            <a:r>
              <a:rPr lang="ru-RU" dirty="0" err="1"/>
              <a:t>Готлобу</a:t>
            </a:r>
            <a:r>
              <a:rPr lang="ru-RU" dirty="0"/>
              <a:t>, который становится учителем Луи. Мужчина рассмотрел в </a:t>
            </a:r>
            <a:r>
              <a:rPr lang="ru-RU" dirty="0" smtClean="0"/>
              <a:t>нем </a:t>
            </a:r>
            <a:r>
              <a:rPr lang="ru-RU" dirty="0"/>
              <a:t>проблески одаренности и занялся его образованием.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9721" y="4557321"/>
            <a:ext cx="9172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1787 году</a:t>
            </a:r>
            <a:r>
              <a:rPr lang="ru-RU" dirty="0"/>
              <a:t> </a:t>
            </a:r>
            <a:r>
              <a:rPr lang="ru-RU" dirty="0" smtClean="0"/>
              <a:t>юноша </a:t>
            </a:r>
            <a:r>
              <a:rPr lang="ru-RU" dirty="0" err="1" smtClean="0"/>
              <a:t>познокомился</a:t>
            </a:r>
            <a:r>
              <a:rPr lang="ru-RU" dirty="0" smtClean="0"/>
              <a:t> </a:t>
            </a:r>
            <a:r>
              <a:rPr lang="ru-RU" dirty="0"/>
              <a:t>с Вольфгангом </a:t>
            </a:r>
            <a:r>
              <a:rPr lang="ru-RU" dirty="0" smtClean="0"/>
              <a:t>Амадеем. Композитор</a:t>
            </a:r>
            <a:r>
              <a:rPr lang="ru-RU" dirty="0"/>
              <a:t>, услышав импровизации Людвига, пришел в восторг. Изумленным присутствующим Моцарт сказал</a:t>
            </a:r>
            <a:r>
              <a:rPr lang="ru-RU" dirty="0" smtClean="0"/>
              <a:t>: «</a:t>
            </a:r>
            <a:r>
              <a:rPr lang="ru-RU" dirty="0"/>
              <a:t>Не отрывайте взора от этого мальчика. Однажды о нем заговорит мир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Вернувшись </a:t>
            </a:r>
            <a:r>
              <a:rPr lang="ru-RU" dirty="0"/>
              <a:t>в Бонн </a:t>
            </a:r>
            <a:r>
              <a:rPr lang="ru-RU" dirty="0" err="1" smtClean="0"/>
              <a:t>Беховен</a:t>
            </a:r>
            <a:r>
              <a:rPr lang="ru-RU" dirty="0" smtClean="0"/>
              <a:t> похоронил мать. Этот </a:t>
            </a:r>
            <a:r>
              <a:rPr lang="ru-RU" dirty="0"/>
              <a:t>момент в биографии отрицательно сказался на творчестве музыканта. </a:t>
            </a:r>
            <a:r>
              <a:rPr lang="ru-RU" dirty="0" smtClean="0"/>
              <a:t>Но не смотря на все трудности Людвиг Ван Бетховен прославился и стал великим </a:t>
            </a:r>
            <a:r>
              <a:rPr lang="ru-RU" dirty="0" err="1" smtClean="0"/>
              <a:t>компазитором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4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85725"/>
            <a:ext cx="91868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40" y="116632"/>
            <a:ext cx="5144706" cy="6054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6309320"/>
            <a:ext cx="1058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Fur Elise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309320"/>
            <a:ext cx="2766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Людвиг Ван Бетховен –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6309320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(1810)</a:t>
            </a:r>
            <a:endParaRPr lang="ru-RU" sz="2000" dirty="0"/>
          </a:p>
        </p:txBody>
      </p:sp>
      <p:pic>
        <p:nvPicPr>
          <p:cNvPr id="5" name="ljudvig_van_bethoven_-_lunnaja_sonata_(zf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143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6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85725"/>
            <a:ext cx="91868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764704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Джон </a:t>
            </a:r>
            <a:r>
              <a:rPr lang="ru-RU" sz="2000" dirty="0" err="1">
                <a:solidFill>
                  <a:schemeClr val="bg1"/>
                </a:solidFill>
              </a:rPr>
              <a:t>Таунер</a:t>
            </a:r>
            <a:r>
              <a:rPr lang="ru-RU" sz="2000" dirty="0">
                <a:solidFill>
                  <a:schemeClr val="bg1"/>
                </a:solidFill>
              </a:rPr>
              <a:t> Уильямс (</a:t>
            </a:r>
            <a:r>
              <a:rPr lang="ru-RU" sz="2000" dirty="0" err="1">
                <a:solidFill>
                  <a:schemeClr val="bg1"/>
                </a:solidFill>
              </a:rPr>
              <a:t>John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Towner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Williams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endParaRPr lang="ru-RU" sz="2000" dirty="0"/>
          </a:p>
          <a:p>
            <a:r>
              <a:rPr lang="ru-RU" sz="2000" dirty="0" smtClean="0"/>
              <a:t>Американский </a:t>
            </a:r>
            <a:r>
              <a:rPr lang="ru-RU" sz="2000" dirty="0"/>
              <a:t>композитор дирижёр и один из самых успешных </a:t>
            </a:r>
            <a:r>
              <a:rPr lang="ru-RU" sz="2000" dirty="0" err="1"/>
              <a:t>кинокомпозиторов</a:t>
            </a:r>
            <a:r>
              <a:rPr lang="ru-RU" sz="2000" dirty="0"/>
              <a:t> в истории. Уильямс — пятикратный лауреат премии «Оскар» (за музыку к фильмам «Скрипач на крыше», «Челюсти», «Звёздные войны. Эпизод IV: Новая надежда», «Инопланетянин», «Список </a:t>
            </a:r>
            <a:r>
              <a:rPr lang="ru-RU" sz="2000" dirty="0" err="1"/>
              <a:t>Шиндлера</a:t>
            </a:r>
            <a:r>
              <a:rPr lang="ru-RU" sz="2000" dirty="0"/>
              <a:t>»). Также он имеет 49 номинаций, что делает его вторым по количеству номинаций на эту награду. На протяжении своей карьеры Уильямс написал музыку к таким известным </a:t>
            </a:r>
            <a:r>
              <a:rPr lang="ru-RU" sz="2000" dirty="0" smtClean="0"/>
              <a:t>фильмам, </a:t>
            </a:r>
            <a:r>
              <a:rPr lang="ru-RU" sz="2000" dirty="0"/>
              <a:t>как «Челюсти», «Супермен», «Инопланетянин», «Индиана Джонс: В поисках утраченного ковчега», «Список </a:t>
            </a:r>
            <a:r>
              <a:rPr lang="ru-RU" sz="2000" dirty="0" err="1"/>
              <a:t>Шиндлера</a:t>
            </a:r>
            <a:r>
              <a:rPr lang="ru-RU" sz="2000" dirty="0"/>
              <a:t>», «Парк юрского периода», киноэпопее «Звёздные войны», «Гарри Поттер» и многим другим.</a:t>
            </a:r>
          </a:p>
          <a:p>
            <a:endParaRPr lang="ru-RU" sz="2000" dirty="0"/>
          </a:p>
          <a:p>
            <a:r>
              <a:rPr lang="ru-RU" sz="2000" dirty="0"/>
              <a:t>Когда вы введете в поиск его работ, то вы поймете, почему он на первом месте. Ведь он создал мелодии, от которых просто мурашки бегут по коже. Каждая его работа имеет совершенно свой смысл и ассоциации. Каждая работа уникальна и совершенна в своем роде.</a:t>
            </a:r>
          </a:p>
        </p:txBody>
      </p:sp>
    </p:spTree>
    <p:extLst>
      <p:ext uri="{BB962C8B-B14F-4D97-AF65-F5344CB8AC3E}">
        <p14:creationId xmlns:p14="http://schemas.microsoft.com/office/powerpoint/2010/main" val="13891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3479"/>
            <a:ext cx="91868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63" y="188640"/>
            <a:ext cx="5081259" cy="621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435249"/>
            <a:ext cx="246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Джон</a:t>
            </a:r>
            <a:r>
              <a:rPr lang="en-US" dirty="0"/>
              <a:t> </a:t>
            </a:r>
            <a:r>
              <a:rPr lang="en-US" dirty="0" err="1"/>
              <a:t>Таунер</a:t>
            </a:r>
            <a:r>
              <a:rPr lang="en-US" dirty="0"/>
              <a:t> </a:t>
            </a:r>
            <a:r>
              <a:rPr lang="en-US" dirty="0" err="1" smtClean="0"/>
              <a:t>Уиль</a:t>
            </a:r>
            <a:r>
              <a:rPr lang="ru-RU" dirty="0" smtClean="0"/>
              <a:t>ямс-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435249"/>
            <a:ext cx="4154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err="1" smtClean="0"/>
              <a:t>Lumos</a:t>
            </a:r>
            <a:r>
              <a:rPr lang="ru-RU" dirty="0" smtClean="0"/>
              <a:t> ( из серии фильмов Гарри Потер)</a:t>
            </a:r>
            <a:endParaRPr lang="ru-RU" dirty="0"/>
          </a:p>
        </p:txBody>
      </p:sp>
      <p:pic>
        <p:nvPicPr>
          <p:cNvPr id="4" name="John Williams - Lumos! (Hedwig's The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76" y="-64635"/>
            <a:ext cx="91868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04664"/>
            <a:ext cx="5094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Yiruma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4070" y="836712"/>
            <a:ext cx="871296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Ли </a:t>
            </a:r>
            <a:r>
              <a:rPr lang="ru-RU" dirty="0" err="1"/>
              <a:t>Рума</a:t>
            </a:r>
            <a:r>
              <a:rPr lang="ru-RU" dirty="0"/>
              <a:t> начал играть на фортепиано с 5 лет, а в 11 лет он отправился в </a:t>
            </a:r>
            <a:r>
              <a:rPr lang="ru-RU" dirty="0" smtClean="0"/>
              <a:t>Англию</a:t>
            </a:r>
            <a:r>
              <a:rPr lang="ru-RU" dirty="0"/>
              <a:t> </a:t>
            </a:r>
            <a:r>
              <a:rPr lang="ru-RU" dirty="0" smtClean="0"/>
              <a:t>в школе </a:t>
            </a:r>
            <a:r>
              <a:rPr lang="ru-RU" dirty="0"/>
              <a:t>для музыкально одарённых. В 1997 году он поступил в Королевский </a:t>
            </a:r>
            <a:r>
              <a:rPr lang="ru-RU" dirty="0" smtClean="0"/>
              <a:t>колледж, во </a:t>
            </a:r>
            <a:r>
              <a:rPr lang="ru-RU" dirty="0"/>
              <a:t>время обучения в Королевском колледже Ли </a:t>
            </a:r>
            <a:r>
              <a:rPr lang="ru-RU" dirty="0" err="1"/>
              <a:t>Рума</a:t>
            </a:r>
            <a:r>
              <a:rPr lang="ru-RU" dirty="0"/>
              <a:t> выпустил свой первый альбом «</a:t>
            </a:r>
            <a:r>
              <a:rPr lang="ru-RU" dirty="0" err="1"/>
              <a:t>Love</a:t>
            </a:r>
            <a:r>
              <a:rPr lang="ru-RU" dirty="0"/>
              <a:t> </a:t>
            </a:r>
            <a:r>
              <a:rPr lang="ru-RU" dirty="0" err="1"/>
              <a:t>Scene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том же 2001 году выпущен второй альбом, «</a:t>
            </a:r>
            <a:r>
              <a:rPr lang="ru-RU" dirty="0" err="1"/>
              <a:t>First</a:t>
            </a:r>
            <a:r>
              <a:rPr lang="ru-RU" dirty="0"/>
              <a:t> </a:t>
            </a:r>
            <a:r>
              <a:rPr lang="ru-RU" dirty="0" err="1"/>
              <a:t>Love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январе 2002 года Ли </a:t>
            </a:r>
            <a:r>
              <a:rPr lang="ru-RU" dirty="0" err="1"/>
              <a:t>Рума</a:t>
            </a:r>
            <a:r>
              <a:rPr lang="ru-RU" dirty="0"/>
              <a:t> стал первым корейским музыкантом, выступившим на известном музыкальном фестивале MIDEM в Каннах, Франция. </a:t>
            </a:r>
            <a:r>
              <a:rPr lang="ru-RU" dirty="0" smtClean="0"/>
              <a:t>Его </a:t>
            </a:r>
            <a:r>
              <a:rPr lang="ru-RU" dirty="0"/>
              <a:t>произведения занимают высшие позиции в поп-</a:t>
            </a:r>
            <a:r>
              <a:rPr lang="ru-RU" dirty="0" err="1"/>
              <a:t>чартах</a:t>
            </a:r>
            <a:r>
              <a:rPr lang="ru-RU" dirty="0"/>
              <a:t> Кореи, а сам исполнитель считается одним из самых многообещающих музыкантов нашего времени.</a:t>
            </a:r>
          </a:p>
          <a:p>
            <a:r>
              <a:rPr lang="ru-RU" dirty="0" smtClean="0"/>
              <a:t>Третий </a:t>
            </a:r>
            <a:r>
              <a:rPr lang="ru-RU" dirty="0"/>
              <a:t>альбом композитора, «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yellow</a:t>
            </a:r>
            <a:r>
              <a:rPr lang="ru-RU" dirty="0"/>
              <a:t> </a:t>
            </a:r>
            <a:r>
              <a:rPr lang="ru-RU" dirty="0" smtClean="0"/>
              <a:t>room»2003 года </a:t>
            </a:r>
            <a:r>
              <a:rPr lang="ru-RU" dirty="0"/>
              <a:t>дебютировал первым номером в корейских </a:t>
            </a:r>
            <a:r>
              <a:rPr lang="ru-RU" dirty="0" smtClean="0"/>
              <a:t>поп-</a:t>
            </a:r>
            <a:r>
              <a:rPr lang="ru-RU" dirty="0" err="1" smtClean="0"/>
              <a:t>чартах</a:t>
            </a:r>
            <a:r>
              <a:rPr lang="ru-RU" dirty="0"/>
              <a:t>.</a:t>
            </a:r>
          </a:p>
          <a:p>
            <a:r>
              <a:rPr lang="ru-RU" dirty="0" smtClean="0"/>
              <a:t>Любовь </a:t>
            </a:r>
            <a:r>
              <a:rPr lang="ru-RU" dirty="0"/>
              <a:t>корейцев Ли </a:t>
            </a:r>
            <a:r>
              <a:rPr lang="ru-RU" dirty="0" err="1"/>
              <a:t>Рума</a:t>
            </a:r>
            <a:r>
              <a:rPr lang="ru-RU" dirty="0"/>
              <a:t> заработал сочинением и исполнением музыкальных тем к популярным телесериалам, в том числе к сериалу «Зимняя соната» и его продолжению «Весенний вальс». В 2006 году музыкант стал рекламным лицом </a:t>
            </a:r>
            <a:r>
              <a:rPr lang="ru-RU" dirty="0" err="1"/>
              <a:t>Korea</a:t>
            </a:r>
            <a:r>
              <a:rPr lang="ru-RU" dirty="0"/>
              <a:t> </a:t>
            </a:r>
            <a:r>
              <a:rPr lang="ru-RU" dirty="0" err="1"/>
              <a:t>Telecom’s</a:t>
            </a:r>
            <a:r>
              <a:rPr lang="ru-RU" dirty="0"/>
              <a:t> KT </a:t>
            </a:r>
            <a:r>
              <a:rPr lang="ru-RU" dirty="0" err="1"/>
              <a:t>icom</a:t>
            </a:r>
            <a:r>
              <a:rPr lang="ru-RU" dirty="0"/>
              <a:t> G-</a:t>
            </a:r>
            <a:r>
              <a:rPr lang="ru-RU" dirty="0" err="1"/>
              <a:t>cube</a:t>
            </a:r>
            <a:r>
              <a:rPr lang="ru-RU" dirty="0"/>
              <a:t> и </a:t>
            </a:r>
            <a:r>
              <a:rPr lang="ru-RU" dirty="0" err="1"/>
              <a:t>Yamaha</a:t>
            </a:r>
            <a:r>
              <a:rPr lang="ru-RU" dirty="0"/>
              <a:t> </a:t>
            </a:r>
            <a:r>
              <a:rPr lang="ru-RU" dirty="0" err="1"/>
              <a:t>Korea</a:t>
            </a:r>
            <a:r>
              <a:rPr lang="ru-RU" dirty="0"/>
              <a:t>. В том же году он отказался от британского гражданства чтобы получить возможность служить в вооружённых силах Республики Корея.</a:t>
            </a:r>
          </a:p>
          <a:p>
            <a:endParaRPr lang="ru-RU" dirty="0"/>
          </a:p>
          <a:p>
            <a:r>
              <a:rPr lang="ru-RU" dirty="0"/>
              <a:t>По окончании службы в 2008 году музыкант возобновил выступления, но в сентябре 2010 года разорвал контракт со звукозаписывающей компанией </a:t>
            </a:r>
            <a:r>
              <a:rPr lang="ru-RU" dirty="0" err="1"/>
              <a:t>Stomp</a:t>
            </a:r>
            <a:r>
              <a:rPr lang="ru-RU" dirty="0"/>
              <a:t> </a:t>
            </a:r>
            <a:r>
              <a:rPr lang="ru-RU" dirty="0" err="1"/>
              <a:t>Music</a:t>
            </a:r>
            <a:r>
              <a:rPr lang="ru-RU" dirty="0"/>
              <a:t> и подписал контракт с </a:t>
            </a:r>
            <a:r>
              <a:rPr lang="ru-RU" dirty="0" err="1"/>
              <a:t>Sony</a:t>
            </a:r>
            <a:r>
              <a:rPr lang="ru-RU" dirty="0"/>
              <a:t> </a:t>
            </a:r>
            <a:r>
              <a:rPr lang="ru-RU" dirty="0" err="1"/>
              <a:t>Music</a:t>
            </a:r>
            <a:r>
              <a:rPr lang="ru-RU" dirty="0"/>
              <a:t> </a:t>
            </a:r>
            <a:r>
              <a:rPr lang="ru-RU" dirty="0" err="1"/>
              <a:t>Entertainment</a:t>
            </a:r>
            <a:r>
              <a:rPr lang="ru-RU" dirty="0"/>
              <a:t> </a:t>
            </a:r>
            <a:r>
              <a:rPr lang="ru-RU" dirty="0" err="1"/>
              <a:t>Korea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3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7243"/>
            <a:ext cx="91868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4501" y="6021288"/>
            <a:ext cx="115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Yiruma</a:t>
            </a:r>
            <a:r>
              <a:rPr lang="ru-RU" sz="2400" dirty="0" smtClean="0"/>
              <a:t>-</a:t>
            </a:r>
            <a:endParaRPr 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6021288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Kiss The Rain</a:t>
            </a:r>
            <a:endParaRPr lang="ru-RU" sz="2400" dirty="0"/>
          </a:p>
        </p:txBody>
      </p:sp>
      <p:pic>
        <p:nvPicPr>
          <p:cNvPr id="4" name="yiruma_-_kiss_the_rain_(zvukoff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</TotalTime>
  <Words>850</Words>
  <Application>Microsoft Office PowerPoint</Application>
  <PresentationFormat>Экран (4:3)</PresentationFormat>
  <Paragraphs>35</Paragraphs>
  <Slides>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МУЗЫКА В ПРОШЛОМ И СЕЙЧАС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 В ПРОШЛОМ И СЕЙЧАС</dc:title>
  <dc:creator>Алексей</dc:creator>
  <cp:lastModifiedBy>Алексей</cp:lastModifiedBy>
  <cp:revision>16</cp:revision>
  <dcterms:created xsi:type="dcterms:W3CDTF">2017-09-24T12:47:32Z</dcterms:created>
  <dcterms:modified xsi:type="dcterms:W3CDTF">2017-09-24T15:17:42Z</dcterms:modified>
</cp:coreProperties>
</file>