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4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FC0E85A-F228-44E2-8F9E-52E664FCE38F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0698015-28CF-4E26-A48C-56EF5E171C7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0E85A-F228-44E2-8F9E-52E664FCE38F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98015-28CF-4E26-A48C-56EF5E171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FC0E85A-F228-44E2-8F9E-52E664FCE38F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698015-28CF-4E26-A48C-56EF5E171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0E85A-F228-44E2-8F9E-52E664FCE38F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98015-28CF-4E26-A48C-56EF5E171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C0E85A-F228-44E2-8F9E-52E664FCE38F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0698015-28CF-4E26-A48C-56EF5E171C7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0E85A-F228-44E2-8F9E-52E664FCE38F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98015-28CF-4E26-A48C-56EF5E171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0E85A-F228-44E2-8F9E-52E664FCE38F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98015-28CF-4E26-A48C-56EF5E171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0E85A-F228-44E2-8F9E-52E664FCE38F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98015-28CF-4E26-A48C-56EF5E171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C0E85A-F228-44E2-8F9E-52E664FCE38F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98015-28CF-4E26-A48C-56EF5E171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0E85A-F228-44E2-8F9E-52E664FCE38F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98015-28CF-4E26-A48C-56EF5E171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0E85A-F228-44E2-8F9E-52E664FCE38F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98015-28CF-4E26-A48C-56EF5E171C7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FC0E85A-F228-44E2-8F9E-52E664FCE38F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0698015-28CF-4E26-A48C-56EF5E171C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Арктические пустыни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сообщение</a:t>
            </a:r>
            <a:endParaRPr lang="ru-RU" dirty="0"/>
          </a:p>
        </p:txBody>
      </p:sp>
      <p:pic>
        <p:nvPicPr>
          <p:cNvPr id="4" name="Рисунок 3" descr="im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214554"/>
            <a:ext cx="5000660" cy="42862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Термин/понятие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dirty="0" smtClean="0"/>
              <a:t>АРКТИЧЕСКАЯ ПУСТЫНЯ (полярная пустыня, ледяная пустыня) , разновидность пустыни с крайне разреженной скудной растительностью среди снегов и ледников арктического и антарктического поясов Земли. 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местонахождение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Распространена на большей части Гренландии и Канадского Арктического архипелага, а также на других островах Северного Ледовитого океана, на северном побережье Евразии и на островах близ Антарктиды.</a:t>
            </a:r>
            <a:endParaRPr lang="ru-RU" sz="3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Растительный и животный мир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Небольшие изолированные участки с мохово-лишайниковой (главным образом, накипные мхи и лишайники) и травянистой растительностью выглядят как своеобразные оазисы среди полярных снегов и ледников. В условиях арктической пустыни встречаются некоторые виды цветковых растений: полярный мак, лисохвост, лютик, камнеломка и др.</a:t>
            </a:r>
            <a:br>
              <a:rPr lang="ru-RU" sz="2400" dirty="0" smtClean="0"/>
            </a:br>
            <a:r>
              <a:rPr lang="ru-RU" sz="2400" dirty="0" smtClean="0"/>
              <a:t>Фауна </a:t>
            </a:r>
            <a:r>
              <a:rPr lang="ru-RU" sz="2400" dirty="0" smtClean="0"/>
              <a:t>преимущественно морская</a:t>
            </a:r>
            <a:r>
              <a:rPr lang="ru-RU" sz="2400" dirty="0" smtClean="0"/>
              <a:t>: морж, тюлень. Из </a:t>
            </a:r>
            <a:r>
              <a:rPr lang="ru-RU" sz="2400" dirty="0" smtClean="0"/>
              <a:t>животных распространены лемминг, песец и белый медведь, а в Гренландии — мускусный бык. Многочисленны птичьи </a:t>
            </a:r>
            <a:r>
              <a:rPr lang="ru-RU" sz="2400" dirty="0" smtClean="0"/>
              <a:t>базары</a:t>
            </a:r>
            <a:r>
              <a:rPr lang="ru-RU" sz="2400" dirty="0" smtClean="0"/>
              <a:t> летом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239000" cy="1143000"/>
          </a:xfrm>
        </p:spPr>
        <p:txBody>
          <a:bodyPr/>
          <a:lstStyle/>
          <a:p>
            <a:r>
              <a:rPr lang="ru-RU" dirty="0" smtClean="0"/>
              <a:t>климат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7239000" cy="51435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Климат </a:t>
            </a:r>
            <a:r>
              <a:rPr lang="ru-RU" dirty="0" smtClean="0"/>
              <a:t>в Арктике очень суровый. Ледяной и снежный покровы держатся почти весь год. Зимой здесь долгая полярная ночь (на 75° с. </a:t>
            </a:r>
            <a:r>
              <a:rPr lang="ru-RU" dirty="0" err="1" smtClean="0"/>
              <a:t>ш</a:t>
            </a:r>
            <a:r>
              <a:rPr lang="ru-RU" dirty="0" smtClean="0"/>
              <a:t>. — 98 суток; на 80°с. </a:t>
            </a:r>
            <a:r>
              <a:rPr lang="ru-RU" dirty="0" err="1" smtClean="0"/>
              <a:t>ш</a:t>
            </a:r>
            <a:r>
              <a:rPr lang="ru-RU" dirty="0" smtClean="0"/>
              <a:t>. — 127 суток; в районе полюса — полгода). Это очень суровое время года. Температура понижается до −40 °C и ниже, дуют сильные ураганные ветры, часты </a:t>
            </a:r>
            <a:r>
              <a:rPr lang="ru-RU" dirty="0" smtClean="0"/>
              <a:t>бураны. </a:t>
            </a:r>
            <a:r>
              <a:rPr lang="ru-RU" dirty="0" smtClean="0"/>
              <a:t>Летом круглосуточное освещение, но тепла мало, почва не успевает полностью оттаять. Температура воздуха чуть выше 0 °С. Небо часто затянуто серыми облаками, идёт дождь (нередко со снегом), из-за сильного испарения воды с поверхности океана образуются густые </a:t>
            </a:r>
            <a:r>
              <a:rPr lang="ru-RU" dirty="0" smtClean="0"/>
              <a:t>туманы.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Охрана арктической пустыни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Для охраны и изучения арктической пустыни создан ряд национальных парков и заповедников, в том числе Гренландский национальный парк, Остров Врангеля и др.</a:t>
            </a:r>
            <a:endParaRPr lang="ru-RU" sz="2400" dirty="0"/>
          </a:p>
        </p:txBody>
      </p:sp>
      <p:pic>
        <p:nvPicPr>
          <p:cNvPr id="5" name="Рисунок 4" descr="0003-002-Arkticheskie-pustyni-o.-SHpitsberge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993" r="13993"/>
          <a:stretch>
            <a:fillRect/>
          </a:stretch>
        </p:blipFill>
        <p:spPr/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Белый медведь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topoboi.com-894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985" r="9985"/>
          <a:stretch>
            <a:fillRect/>
          </a:stretch>
        </p:blipFill>
        <p:spPr/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Полярный мак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373476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737" r="16737"/>
          <a:stretch>
            <a:fillRect/>
          </a:stretch>
        </p:blipFill>
        <p:spPr/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Камнеломка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ttbfpoc-00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787" r="16787"/>
          <a:stretch>
            <a:fillRect/>
          </a:stretch>
        </p:blipFill>
        <p:spPr/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</TotalTime>
  <Words>146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Арктические пустыни </vt:lpstr>
      <vt:lpstr>Термин/понятие</vt:lpstr>
      <vt:lpstr>местонахождение</vt:lpstr>
      <vt:lpstr>Растительный и животный мир</vt:lpstr>
      <vt:lpstr>климат</vt:lpstr>
      <vt:lpstr>Охрана арктической пустыни</vt:lpstr>
      <vt:lpstr>Белый медведь </vt:lpstr>
      <vt:lpstr>Полярный мак</vt:lpstr>
      <vt:lpstr>Камнеломка </vt:lpstr>
    </vt:vector>
  </TitlesOfParts>
  <Company>енкФФ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Арктические пустыни</dc:title>
  <dc:creator>12</dc:creator>
  <cp:lastModifiedBy>12</cp:lastModifiedBy>
  <cp:revision>9</cp:revision>
  <dcterms:created xsi:type="dcterms:W3CDTF">2017-10-23T10:50:26Z</dcterms:created>
  <dcterms:modified xsi:type="dcterms:W3CDTF">2017-10-23T11:28:44Z</dcterms:modified>
</cp:coreProperties>
</file>