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22A9-CC0A-4CED-A122-1F62B6D0C14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3790C2C-0FA3-45B9-9B6D-F635498FF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336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22A9-CC0A-4CED-A122-1F62B6D0C14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3790C2C-0FA3-45B9-9B6D-F635498FF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897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22A9-CC0A-4CED-A122-1F62B6D0C14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3790C2C-0FA3-45B9-9B6D-F635498FF63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8179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22A9-CC0A-4CED-A122-1F62B6D0C14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3790C2C-0FA3-45B9-9B6D-F635498FF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6560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22A9-CC0A-4CED-A122-1F62B6D0C14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3790C2C-0FA3-45B9-9B6D-F635498FF63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02833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22A9-CC0A-4CED-A122-1F62B6D0C14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3790C2C-0FA3-45B9-9B6D-F635498FF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3180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22A9-CC0A-4CED-A122-1F62B6D0C14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90C2C-0FA3-45B9-9B6D-F635498FF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238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22A9-CC0A-4CED-A122-1F62B6D0C14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90C2C-0FA3-45B9-9B6D-F635498FF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480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22A9-CC0A-4CED-A122-1F62B6D0C14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90C2C-0FA3-45B9-9B6D-F635498FF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984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22A9-CC0A-4CED-A122-1F62B6D0C14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3790C2C-0FA3-45B9-9B6D-F635498FF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868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22A9-CC0A-4CED-A122-1F62B6D0C14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3790C2C-0FA3-45B9-9B6D-F635498FF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596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22A9-CC0A-4CED-A122-1F62B6D0C14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3790C2C-0FA3-45B9-9B6D-F635498FF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6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22A9-CC0A-4CED-A122-1F62B6D0C14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90C2C-0FA3-45B9-9B6D-F635498FF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623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22A9-CC0A-4CED-A122-1F62B6D0C14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90C2C-0FA3-45B9-9B6D-F635498FF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051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22A9-CC0A-4CED-A122-1F62B6D0C14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90C2C-0FA3-45B9-9B6D-F635498FF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560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22A9-CC0A-4CED-A122-1F62B6D0C14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3790C2C-0FA3-45B9-9B6D-F635498FF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685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522A9-CC0A-4CED-A122-1F62B6D0C14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3790C2C-0FA3-45B9-9B6D-F635498FF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686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098851"/>
            <a:ext cx="5336275" cy="330194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394579" y="851367"/>
            <a:ext cx="551369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НЕГРОИДНАЯ РАСА</a:t>
            </a:r>
            <a:endParaRPr lang="ru-RU" sz="5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09" y="851367"/>
            <a:ext cx="3261815" cy="303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63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Признаки негроидной расы: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733266"/>
            <a:ext cx="8915400" cy="4177956"/>
          </a:xfrm>
        </p:spPr>
        <p:txBody>
          <a:bodyPr>
            <a:normAutofit fontScale="77500" lnSpcReduction="20000"/>
          </a:bodyPr>
          <a:lstStyle/>
          <a:p>
            <a:r>
              <a:rPr lang="ru-RU" sz="3600" b="1" dirty="0" smtClean="0"/>
              <a:t>Темная кожа</a:t>
            </a:r>
          </a:p>
          <a:p>
            <a:r>
              <a:rPr lang="ru-RU" sz="3600" b="1" dirty="0" smtClean="0"/>
              <a:t>Кучерявые черные волосы</a:t>
            </a:r>
          </a:p>
          <a:p>
            <a:r>
              <a:rPr lang="ru-RU" sz="3600" b="1" dirty="0" smtClean="0"/>
              <a:t>Широкий и плоский нос</a:t>
            </a:r>
          </a:p>
          <a:p>
            <a:r>
              <a:rPr lang="ru-RU" sz="3600" b="1" dirty="0" smtClean="0"/>
              <a:t>Большие губы</a:t>
            </a:r>
          </a:p>
          <a:p>
            <a:r>
              <a:rPr lang="ru-RU" sz="3600" b="1" dirty="0" smtClean="0"/>
              <a:t>Крупные зубы</a:t>
            </a:r>
          </a:p>
          <a:p>
            <a:r>
              <a:rPr lang="ru-RU" sz="3600" b="1" dirty="0" smtClean="0"/>
              <a:t>Темный цвет глаз(карий)</a:t>
            </a:r>
          </a:p>
          <a:p>
            <a:r>
              <a:rPr lang="ru-RU" sz="3600" b="1" dirty="0"/>
              <a:t>С</a:t>
            </a:r>
            <a:r>
              <a:rPr lang="ru-RU" sz="3600" b="1" dirty="0" smtClean="0"/>
              <a:t>лабое </a:t>
            </a:r>
            <a:r>
              <a:rPr lang="ru-RU" sz="3600" b="1" dirty="0"/>
              <a:t>развитие </a:t>
            </a:r>
            <a:r>
              <a:rPr lang="ru-RU" sz="3600" b="1" dirty="0" smtClean="0"/>
              <a:t>волосяного покрова, </a:t>
            </a:r>
            <a:r>
              <a:rPr lang="ru-RU" sz="3600" b="1" dirty="0"/>
              <a:t>особенно на </a:t>
            </a:r>
            <a:r>
              <a:rPr lang="ru-RU" sz="3600" b="1" dirty="0" smtClean="0"/>
              <a:t>теле</a:t>
            </a:r>
          </a:p>
          <a:p>
            <a:r>
              <a:rPr lang="ru-RU" sz="3600" b="1" dirty="0" smtClean="0"/>
              <a:t>Невысокое лицо, небольшая ширина скул </a:t>
            </a:r>
          </a:p>
          <a:p>
            <a:pPr marL="0" indent="0">
              <a:buNone/>
            </a:pPr>
            <a:endParaRPr lang="ru-RU" sz="3600" dirty="0" smtClean="0"/>
          </a:p>
          <a:p>
            <a:endParaRPr lang="ru-RU" sz="3600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783" y="2060260"/>
            <a:ext cx="2803620" cy="210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32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8037" y="218365"/>
            <a:ext cx="9396333" cy="131473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территория расселения: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387839" y="1533099"/>
            <a:ext cx="5039886" cy="377762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+mj-lt"/>
                <a:cs typeface="Times New Roman" panose="02020603050405020304" pitchFamily="18" charset="0"/>
              </a:rPr>
              <a:t>Представители негроидной расы в основном живут в экваториальной Африке, но схожий вид встречается по всему экватору.</a:t>
            </a:r>
            <a:endParaRPr lang="ru-RU" sz="2800" b="1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215" y="1698578"/>
            <a:ext cx="4606767" cy="34466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855" y="4820608"/>
            <a:ext cx="2628900" cy="154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47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0788" y="624110"/>
            <a:ext cx="9293824" cy="1280890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Типичные представители расы: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Майкл Джексон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830" y="3123210"/>
            <a:ext cx="3144834" cy="33673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912" y="1905000"/>
            <a:ext cx="3169907" cy="316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12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070597" y="1817960"/>
            <a:ext cx="8915400" cy="377762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Барак Обама                 </a:t>
            </a:r>
          </a:p>
          <a:p>
            <a:endParaRPr lang="ru-RU" sz="28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048" y="380009"/>
            <a:ext cx="4140631" cy="5308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61</TotalTime>
  <Words>55</Words>
  <Application>Microsoft Office PowerPoint</Application>
  <PresentationFormat>Произвольный</PresentationFormat>
  <Paragraphs>18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Легкий дым</vt:lpstr>
      <vt:lpstr>Презентация PowerPoint</vt:lpstr>
      <vt:lpstr>Признаки негроидной расы:</vt:lpstr>
      <vt:lpstr>Основная территория расселения:</vt:lpstr>
      <vt:lpstr>Типичные представители расы: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10</cp:revision>
  <dcterms:created xsi:type="dcterms:W3CDTF">2018-11-29T18:41:56Z</dcterms:created>
  <dcterms:modified xsi:type="dcterms:W3CDTF">2018-11-30T11:09:09Z</dcterms:modified>
</cp:coreProperties>
</file>