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F87DE7-D5F5-40BF-93D6-F14006D1C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1154954" y="-1195753"/>
            <a:ext cx="45719" cy="675248"/>
          </a:xfrm>
        </p:spPr>
        <p:txBody>
          <a:bodyPr>
            <a:noAutofit/>
          </a:bodyPr>
          <a:lstStyle/>
          <a:p>
            <a:endParaRPr lang="ru-RU" sz="800" dirty="0"/>
          </a:p>
        </p:txBody>
      </p:sp>
      <p:pic>
        <p:nvPicPr>
          <p:cNvPr id="1026" name="Picture 2" descr="http://x-lines.ru/letters/i/cyrillicscript/0616/000000/28/1/4nqpbxsozzem8wf64n77bxsozdemjwf74napdd3y4gypbcgto8emy.png">
            <a:extLst>
              <a:ext uri="{FF2B5EF4-FFF2-40B4-BE49-F238E27FC236}">
                <a16:creationId xmlns:a16="http://schemas.microsoft.com/office/drawing/2014/main" id="{2263C1E2-1932-45FF-BD36-FD0F8580E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26" y="2347475"/>
            <a:ext cx="8507896" cy="262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027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0A9C9-3287-4403-AB12-E30B64FB1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Типичные признаки:</a:t>
            </a:r>
          </a:p>
        </p:txBody>
      </p:sp>
      <p:pic>
        <p:nvPicPr>
          <p:cNvPr id="3074" name="Picture 2" descr="http://900igr.net/up/datai/180306/0012-019-.jpg">
            <a:extLst>
              <a:ext uri="{FF2B5EF4-FFF2-40B4-BE49-F238E27FC236}">
                <a16:creationId xmlns:a16="http://schemas.microsoft.com/office/drawing/2014/main" id="{16D63F4E-FE9C-4C73-8E72-BCDE0F1EF69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569" y="1266093"/>
            <a:ext cx="3954034" cy="499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perunica.ru/uploads/posts/2018-10/1538842198_koga-yay.jpg">
            <a:extLst>
              <a:ext uri="{FF2B5EF4-FFF2-40B4-BE49-F238E27FC236}">
                <a16:creationId xmlns:a16="http://schemas.microsoft.com/office/drawing/2014/main" id="{62992DFF-8CB0-4B51-B6D5-3ED7BCF45C2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296" y="1266093"/>
            <a:ext cx="4502729" cy="499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738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AEF84-FD29-4448-8836-893D42D5C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Представители в современном мире:</a:t>
            </a:r>
          </a:p>
        </p:txBody>
      </p:sp>
      <p:pic>
        <p:nvPicPr>
          <p:cNvPr id="2050" name="Picture 2" descr="https://autogear.ru/misc/i/gallery/63354/2534147.jpg">
            <a:extLst>
              <a:ext uri="{FF2B5EF4-FFF2-40B4-BE49-F238E27FC236}">
                <a16:creationId xmlns:a16="http://schemas.microsoft.com/office/drawing/2014/main" id="{CBFCF8DC-674B-4601-B559-3B1B009D752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1853248"/>
            <a:ext cx="4889524" cy="407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jordanink.files.wordpress.com/2010/10/shenzhenshajingoct2010momhk-344.jpg">
            <a:extLst>
              <a:ext uri="{FF2B5EF4-FFF2-40B4-BE49-F238E27FC236}">
                <a16:creationId xmlns:a16="http://schemas.microsoft.com/office/drawing/2014/main" id="{50A63B89-A1F3-4E36-80B1-6A7D48FF2B9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724" y="1350498"/>
            <a:ext cx="4093978" cy="490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590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045E0-469E-454E-9453-961C90DD0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Джеки Чан</a:t>
            </a:r>
          </a:p>
        </p:txBody>
      </p:sp>
      <p:pic>
        <p:nvPicPr>
          <p:cNvPr id="4098" name="Picture 2" descr="http://wallpapers4.hellowallpaper.com/star_jackie-chan_07-1920x1200.jpg">
            <a:extLst>
              <a:ext uri="{FF2B5EF4-FFF2-40B4-BE49-F238E27FC236}">
                <a16:creationId xmlns:a16="http://schemas.microsoft.com/office/drawing/2014/main" id="{DF43008B-3D78-470F-B0B0-0408C4E9E13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9" y="1853248"/>
            <a:ext cx="5119272" cy="367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on-desktop.com/wps/Men___Male_Celebrity_Hollywood_Actor_Jackie_Chan_056897_.jpg">
            <a:extLst>
              <a:ext uri="{FF2B5EF4-FFF2-40B4-BE49-F238E27FC236}">
                <a16:creationId xmlns:a16="http://schemas.microsoft.com/office/drawing/2014/main" id="{7C7EAC6A-9ED0-463C-9F69-7163E9CA047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1853248"/>
            <a:ext cx="5641682" cy="380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131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59C6F9-44F5-4C06-8493-BB1C34848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Брюс Ли</a:t>
            </a:r>
          </a:p>
        </p:txBody>
      </p:sp>
      <p:pic>
        <p:nvPicPr>
          <p:cNvPr id="5122" name="Picture 2" descr="http://oboi.cc/1600-900-100-uploads/11_05_2013/view/201209/oboik.ru_24912.jpg">
            <a:extLst>
              <a:ext uri="{FF2B5EF4-FFF2-40B4-BE49-F238E27FC236}">
                <a16:creationId xmlns:a16="http://schemas.microsoft.com/office/drawing/2014/main" id="{67336820-23C3-478E-A4BA-B982B3057D2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1" y="1702191"/>
            <a:ext cx="5316220" cy="37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kinokach.com/source/files/wallpapers_thumbs/bruc/111291-bruce-lee742233.jpg">
            <a:extLst>
              <a:ext uri="{FF2B5EF4-FFF2-40B4-BE49-F238E27FC236}">
                <a16:creationId xmlns:a16="http://schemas.microsoft.com/office/drawing/2014/main" id="{345194F3-06BD-495C-ABB5-1DDFC948103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557" y="1702191"/>
            <a:ext cx="4240468" cy="455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97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0D942-4C6E-4DD2-8C33-6811F78E4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Виктор Цой</a:t>
            </a:r>
          </a:p>
        </p:txBody>
      </p:sp>
      <p:pic>
        <p:nvPicPr>
          <p:cNvPr id="6146" name="Picture 2" descr="https://meduza.io/image/attachments/images/002/217/689/large/J_mmVRjCr1xTJ3YaipITgA.jpg">
            <a:extLst>
              <a:ext uri="{FF2B5EF4-FFF2-40B4-BE49-F238E27FC236}">
                <a16:creationId xmlns:a16="http://schemas.microsoft.com/office/drawing/2014/main" id="{548A438C-A5F5-4DCF-B493-47755D2E72E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566" y="1519311"/>
            <a:ext cx="7723163" cy="472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73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6CF16-41EA-45AC-967B-A457B7701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Константин </a:t>
            </a:r>
            <a:r>
              <a:rPr lang="ru-RU" dirty="0" err="1"/>
              <a:t>Дзю</a:t>
            </a:r>
            <a:endParaRPr lang="ru-RU" dirty="0"/>
          </a:p>
        </p:txBody>
      </p:sp>
      <p:pic>
        <p:nvPicPr>
          <p:cNvPr id="7170" name="Picture 2" descr="http://odin1.ru/upload/resize_cache/iblock/7d1/1180_560_2/7d1795f887b11a80ad356c4fc84b6e0b.jpg">
            <a:extLst>
              <a:ext uri="{FF2B5EF4-FFF2-40B4-BE49-F238E27FC236}">
                <a16:creationId xmlns:a16="http://schemas.microsoft.com/office/drawing/2014/main" id="{3E9A7AA0-360F-4581-9326-364147A25E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353" y="1659988"/>
            <a:ext cx="8841069" cy="458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173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6222F-9F13-4FF3-9DDB-DCAF7D8F7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Интересные факты: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79DA70-9EFA-43E6-AB0D-5A17D3C9853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0978/000cc72f-b2464f39/img5.jpg">
            <a:extLst>
              <a:ext uri="{FF2B5EF4-FFF2-40B4-BE49-F238E27FC236}">
                <a16:creationId xmlns:a16="http://schemas.microsoft.com/office/drawing/2014/main" id="{94EF3592-0ED8-4959-A319-6A5996EA560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1364566"/>
            <a:ext cx="10291518" cy="523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880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B1CAA-EDA1-4B92-879D-21A12864D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Вывод:</a:t>
            </a:r>
          </a:p>
        </p:txBody>
      </p:sp>
      <p:pic>
        <p:nvPicPr>
          <p:cNvPr id="9220" name="Picture 4" descr="https://images.unian.net/photos/2016_02/thumb_files/1000_545_1454680418-8770-rasa.jpg">
            <a:extLst>
              <a:ext uri="{FF2B5EF4-FFF2-40B4-BE49-F238E27FC236}">
                <a16:creationId xmlns:a16="http://schemas.microsoft.com/office/drawing/2014/main" id="{7E656DCD-4E4B-4AF1-B26B-1F91C4E671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55" y="1505243"/>
            <a:ext cx="9720776" cy="490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2423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</TotalTime>
  <Words>21</Words>
  <Application>Microsoft Office PowerPoint</Application>
  <PresentationFormat>Широкоэкранный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Презентация PowerPoint</vt:lpstr>
      <vt:lpstr>Типичные признаки:</vt:lpstr>
      <vt:lpstr>Представители в современном мире:</vt:lpstr>
      <vt:lpstr>Джеки Чан</vt:lpstr>
      <vt:lpstr>Брюс Ли</vt:lpstr>
      <vt:lpstr>Виктор Цой</vt:lpstr>
      <vt:lpstr>Константин Дзю</vt:lpstr>
      <vt:lpstr>Интересные факты:</vt:lpstr>
      <vt:lpstr>Вывод: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Виолетта Федорова</dc:creator>
  <cp:lastModifiedBy>Виолетта Федорова</cp:lastModifiedBy>
  <cp:revision>3</cp:revision>
  <dcterms:created xsi:type="dcterms:W3CDTF">2018-11-28T21:10:55Z</dcterms:created>
  <dcterms:modified xsi:type="dcterms:W3CDTF">2018-11-28T21:36:31Z</dcterms:modified>
</cp:coreProperties>
</file>