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4"/>
  </p:notesMasterIdLst>
  <p:sldIdLst>
    <p:sldId id="268" r:id="rId2"/>
    <p:sldId id="285" r:id="rId3"/>
    <p:sldId id="290" r:id="rId4"/>
    <p:sldId id="282" r:id="rId5"/>
    <p:sldId id="261" r:id="rId6"/>
    <p:sldId id="262" r:id="rId7"/>
    <p:sldId id="264" r:id="rId8"/>
    <p:sldId id="263" r:id="rId9"/>
    <p:sldId id="265" r:id="rId10"/>
    <p:sldId id="269" r:id="rId11"/>
    <p:sldId id="270" r:id="rId12"/>
    <p:sldId id="272" r:id="rId13"/>
    <p:sldId id="291" r:id="rId14"/>
    <p:sldId id="273" r:id="rId15"/>
    <p:sldId id="274" r:id="rId16"/>
    <p:sldId id="292" r:id="rId17"/>
    <p:sldId id="275" r:id="rId18"/>
    <p:sldId id="293" r:id="rId19"/>
    <p:sldId id="276" r:id="rId20"/>
    <p:sldId id="294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FBF9F-340E-45BD-BEDE-9CC2F7890281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75207-AED3-43EF-A9A3-5D50AC67DD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8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E82BD-FC11-4094-9416-74D0002A45A4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2934E0-8E42-4621-B6C2-69DB7A1158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DDAB72-0EBA-4AE3-ACFF-83B56847CE44}" type="datetimeFigureOut">
              <a:rPr lang="ru-RU" smtClean="0"/>
              <a:pPr/>
              <a:t>02.09.2018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E9BB09-A98D-4E36-909B-C16375C58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&#1063;&#1077;&#1084;&#1091;%20&#1091;&#1095;&#1072;&#1090;%20&#1074;%20&#1096;&#1082;&#1086;&#1083;&#1077;.mp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wmf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D:\Documents%20and%20Settings\User\&#1052;&#1086;&#1080;%20&#1076;&#1086;&#1082;&#1091;&#1084;&#1077;&#1085;&#1090;&#1099;\&#1047;&#1077;&#1083;&#1077;&#1085;&#1077;&#1077;&#1074;&#1072;\1%20&#1089;&#1077;&#1085;&#1090;&#1103;&#1073;&#1088;&#1103;%202%20&#1082;&#1083;&#1072;&#1089;&#1089;%202011&#1075;\&#1058;&#1086;&#1087;-&#1090;&#1086;&#1087;%20-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76;&#1077;&#1085;&#1100;%20&#1079;&#1085;&#1072;&#1085;&#1080;&#1081;%202%20&#1082;&#1083;&#1072;&#1089;&#1089;\&#1079;&#1076;&#1088;&#1072;&#1074;&#1089;&#1090;&#1074;&#1091;&#1081;%20&#1085;&#1086;&#1074;&#1099;&#1081;%20&#1091;&#1095;&#1077;&#1073;&#1085;&#1099;&#1081;%20&#1075;&#1086;&#1076;.mp3" TargetMode="Externa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Documents%20and%20Settings\User\&#1052;&#1086;&#1080;%20&#1076;&#1086;&#1082;&#1091;&#1084;&#1077;&#1085;&#1090;&#1099;\&#1047;&#1077;&#1083;&#1077;&#1085;&#1077;&#1077;&#1074;&#1072;\1%20&#1089;&#1077;&#1085;&#1090;&#1103;&#1073;&#1088;&#1103;%202%20&#1082;&#1083;&#1072;&#1089;&#1089;%202011&#1075;\&#1060;&#1080;&#1083;&#1100;&#1084;%20&#1047;&#1072;&#1095;&#1077;&#1084;%20&#1084;&#1099;%20&#1093;&#1086;&#1076;&#1080;&#1084;%20&#1074;%20&#1096;&#1082;&#1086;&#1083;&#1091;.avi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hyperlink" Target="&#1055;&#1100;&#1077;&#1093;&#1072;%20&#1069;&#1076;&#1080;&#1090;&#1072;%20-%20&#1058;&#1086;&#1087;-&#1090;&#1086;&#1087;.kar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Пользователь\Мои документы\Мои рисунки\КАРТИНКИ К ПРЕЗЕНТАЦИЯМ\картинки\1 сентября\1220256692_1sen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310" y="0"/>
            <a:ext cx="90833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4" name="Picture 4" descr="img17">
            <a:hlinkClick r:id="rId2" action="ppaction://hlinkfile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797175" cy="2062163"/>
          </a:xfrm>
          <a:prstGeom prst="rect">
            <a:avLst/>
          </a:prstGeom>
          <a:noFill/>
        </p:spPr>
      </p:pic>
      <p:pic>
        <p:nvPicPr>
          <p:cNvPr id="133127" name="Picture 7" descr="неелв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7050" y="3357563"/>
            <a:ext cx="1857375" cy="3124200"/>
          </a:xfrm>
          <a:prstGeom prst="rect">
            <a:avLst/>
          </a:prstGeom>
          <a:noFill/>
        </p:spPr>
      </p:pic>
      <p:pic>
        <p:nvPicPr>
          <p:cNvPr id="133128" name="Picture 8" descr="CERTIFCT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58888" y="779463"/>
            <a:ext cx="6469062" cy="6078537"/>
          </a:xfrm>
          <a:prstGeom prst="rect">
            <a:avLst/>
          </a:prstGeom>
          <a:noFill/>
        </p:spPr>
      </p:pic>
      <p:sp>
        <p:nvSpPr>
          <p:cNvPr id="133129" name="Text Box 9"/>
          <p:cNvSpPr txBox="1">
            <a:spLocks noChangeArrowheads="1"/>
          </p:cNvSpPr>
          <p:nvPr/>
        </p:nvSpPr>
        <p:spPr bwMode="auto">
          <a:xfrm rot="-402419">
            <a:off x="2627313" y="1145848"/>
            <a:ext cx="360045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Указ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Выдать всем ученикам  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2 «К» класса  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школы № 115</a:t>
            </a: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сертификаты отличных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отметок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               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Дед  </a:t>
            </a:r>
            <a:r>
              <a:rPr lang="ru-RU" sz="2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Буквовед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             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2018 год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3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3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3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3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3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3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33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33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33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33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33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33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8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33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33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33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6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33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33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33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30" name="Rectangle 238"/>
          <p:cNvSpPr>
            <a:spLocks noChangeArrowheads="1"/>
          </p:cNvSpPr>
          <p:nvPr/>
        </p:nvSpPr>
        <p:spPr bwMode="auto">
          <a:xfrm>
            <a:off x="3635375" y="4292600"/>
            <a:ext cx="5048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93" name="Rectangle 101"/>
          <p:cNvSpPr>
            <a:spLocks noChangeArrowheads="1"/>
          </p:cNvSpPr>
          <p:nvPr/>
        </p:nvSpPr>
        <p:spPr bwMode="auto">
          <a:xfrm>
            <a:off x="3132138" y="4292600"/>
            <a:ext cx="5048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98" name="Rectangle 206"/>
          <p:cNvSpPr>
            <a:spLocks noChangeArrowheads="1"/>
          </p:cNvSpPr>
          <p:nvPr/>
        </p:nvSpPr>
        <p:spPr bwMode="auto">
          <a:xfrm>
            <a:off x="4140200" y="4292600"/>
            <a:ext cx="504825" cy="503238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400" b="1"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397" name="Rectangle 205"/>
          <p:cNvSpPr>
            <a:spLocks noChangeArrowheads="1"/>
          </p:cNvSpPr>
          <p:nvPr/>
        </p:nvSpPr>
        <p:spPr bwMode="auto">
          <a:xfrm>
            <a:off x="4140200" y="3789363"/>
            <a:ext cx="504825" cy="503237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400" b="1"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431" name="Rectangle 239"/>
          <p:cNvSpPr>
            <a:spLocks noChangeArrowheads="1"/>
          </p:cNvSpPr>
          <p:nvPr/>
        </p:nvSpPr>
        <p:spPr bwMode="auto">
          <a:xfrm>
            <a:off x="1547813" y="3789363"/>
            <a:ext cx="504825" cy="503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32" name="Rectangle 240"/>
          <p:cNvSpPr>
            <a:spLocks noChangeArrowheads="1"/>
          </p:cNvSpPr>
          <p:nvPr/>
        </p:nvSpPr>
        <p:spPr bwMode="auto">
          <a:xfrm>
            <a:off x="2051050" y="3789363"/>
            <a:ext cx="504825" cy="503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33" name="Rectangle 241"/>
          <p:cNvSpPr>
            <a:spLocks noChangeArrowheads="1"/>
          </p:cNvSpPr>
          <p:nvPr/>
        </p:nvSpPr>
        <p:spPr bwMode="auto">
          <a:xfrm>
            <a:off x="2555875" y="3789363"/>
            <a:ext cx="504825" cy="503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34" name="Rectangle 242"/>
          <p:cNvSpPr>
            <a:spLocks noChangeArrowheads="1"/>
          </p:cNvSpPr>
          <p:nvPr/>
        </p:nvSpPr>
        <p:spPr bwMode="auto">
          <a:xfrm>
            <a:off x="3059113" y="3789363"/>
            <a:ext cx="577850" cy="503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35" name="Rectangle 243"/>
          <p:cNvSpPr>
            <a:spLocks noChangeArrowheads="1"/>
          </p:cNvSpPr>
          <p:nvPr/>
        </p:nvSpPr>
        <p:spPr bwMode="auto">
          <a:xfrm>
            <a:off x="3635375" y="3789363"/>
            <a:ext cx="504825" cy="503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96" name="Rectangle 204"/>
          <p:cNvSpPr>
            <a:spLocks noChangeArrowheads="1"/>
          </p:cNvSpPr>
          <p:nvPr/>
        </p:nvSpPr>
        <p:spPr bwMode="auto">
          <a:xfrm>
            <a:off x="4140200" y="3284538"/>
            <a:ext cx="504825" cy="503237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400" b="1"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403" name="Rectangle 211"/>
          <p:cNvSpPr>
            <a:spLocks noChangeArrowheads="1"/>
          </p:cNvSpPr>
          <p:nvPr/>
        </p:nvSpPr>
        <p:spPr bwMode="auto">
          <a:xfrm>
            <a:off x="5651500" y="3284538"/>
            <a:ext cx="576263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04" name="Rectangle 212"/>
          <p:cNvSpPr>
            <a:spLocks noChangeArrowheads="1"/>
          </p:cNvSpPr>
          <p:nvPr/>
        </p:nvSpPr>
        <p:spPr bwMode="auto">
          <a:xfrm>
            <a:off x="5148263" y="3284538"/>
            <a:ext cx="504825" cy="503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05" name="Rectangle 213"/>
          <p:cNvSpPr>
            <a:spLocks noChangeArrowheads="1"/>
          </p:cNvSpPr>
          <p:nvPr/>
        </p:nvSpPr>
        <p:spPr bwMode="auto">
          <a:xfrm>
            <a:off x="4643438" y="3284538"/>
            <a:ext cx="504825" cy="503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06" name="Rectangle 214"/>
          <p:cNvSpPr>
            <a:spLocks noChangeArrowheads="1"/>
          </p:cNvSpPr>
          <p:nvPr/>
        </p:nvSpPr>
        <p:spPr bwMode="auto">
          <a:xfrm>
            <a:off x="3132138" y="3284538"/>
            <a:ext cx="504825" cy="503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07" name="Rectangle 215"/>
          <p:cNvSpPr>
            <a:spLocks noChangeArrowheads="1"/>
          </p:cNvSpPr>
          <p:nvPr/>
        </p:nvSpPr>
        <p:spPr bwMode="auto">
          <a:xfrm>
            <a:off x="3635375" y="3284538"/>
            <a:ext cx="504825" cy="503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36" name="Rectangle 244"/>
          <p:cNvSpPr>
            <a:spLocks noChangeArrowheads="1"/>
          </p:cNvSpPr>
          <p:nvPr/>
        </p:nvSpPr>
        <p:spPr bwMode="auto">
          <a:xfrm>
            <a:off x="6732588" y="3284538"/>
            <a:ext cx="504825" cy="503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37" name="Rectangle 245"/>
          <p:cNvSpPr>
            <a:spLocks noChangeArrowheads="1"/>
          </p:cNvSpPr>
          <p:nvPr/>
        </p:nvSpPr>
        <p:spPr bwMode="auto">
          <a:xfrm>
            <a:off x="6227763" y="3284538"/>
            <a:ext cx="504825" cy="503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10" name="Rectangle 218"/>
          <p:cNvSpPr>
            <a:spLocks noChangeArrowheads="1"/>
          </p:cNvSpPr>
          <p:nvPr/>
        </p:nvSpPr>
        <p:spPr bwMode="auto">
          <a:xfrm>
            <a:off x="4643438" y="2781300"/>
            <a:ext cx="5048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65" name="Rectangle 73"/>
          <p:cNvSpPr>
            <a:spLocks noChangeArrowheads="1"/>
          </p:cNvSpPr>
          <p:nvPr/>
        </p:nvSpPr>
        <p:spPr bwMode="auto">
          <a:xfrm>
            <a:off x="4140200" y="2781300"/>
            <a:ext cx="504825" cy="5048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81" name="Rectangle 89"/>
          <p:cNvSpPr>
            <a:spLocks noChangeArrowheads="1"/>
          </p:cNvSpPr>
          <p:nvPr/>
        </p:nvSpPr>
        <p:spPr bwMode="auto">
          <a:xfrm>
            <a:off x="3132138" y="27813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82" name="Rectangle 90"/>
          <p:cNvSpPr>
            <a:spLocks noChangeArrowheads="1"/>
          </p:cNvSpPr>
          <p:nvPr/>
        </p:nvSpPr>
        <p:spPr bwMode="auto">
          <a:xfrm>
            <a:off x="2627313" y="27813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08" name="Rectangle 216"/>
          <p:cNvSpPr>
            <a:spLocks noChangeArrowheads="1"/>
          </p:cNvSpPr>
          <p:nvPr/>
        </p:nvSpPr>
        <p:spPr bwMode="auto">
          <a:xfrm>
            <a:off x="5651500" y="2781300"/>
            <a:ext cx="5048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09" name="Rectangle 217"/>
          <p:cNvSpPr>
            <a:spLocks noChangeArrowheads="1"/>
          </p:cNvSpPr>
          <p:nvPr/>
        </p:nvSpPr>
        <p:spPr bwMode="auto">
          <a:xfrm>
            <a:off x="5148263" y="2781300"/>
            <a:ext cx="5048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11" name="Rectangle 219"/>
          <p:cNvSpPr>
            <a:spLocks noChangeArrowheads="1"/>
          </p:cNvSpPr>
          <p:nvPr/>
        </p:nvSpPr>
        <p:spPr bwMode="auto">
          <a:xfrm>
            <a:off x="3635375" y="2781300"/>
            <a:ext cx="5048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80" name="Rectangle 88"/>
          <p:cNvSpPr>
            <a:spLocks noChangeArrowheads="1"/>
          </p:cNvSpPr>
          <p:nvPr/>
        </p:nvSpPr>
        <p:spPr bwMode="auto">
          <a:xfrm>
            <a:off x="6156325" y="2276475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12" name="Rectangle 220"/>
          <p:cNvSpPr>
            <a:spLocks noChangeArrowheads="1"/>
          </p:cNvSpPr>
          <p:nvPr/>
        </p:nvSpPr>
        <p:spPr bwMode="auto">
          <a:xfrm>
            <a:off x="4643438" y="2276475"/>
            <a:ext cx="5048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63" name="Rectangle 71"/>
          <p:cNvSpPr>
            <a:spLocks noChangeArrowheads="1"/>
          </p:cNvSpPr>
          <p:nvPr/>
        </p:nvSpPr>
        <p:spPr bwMode="auto">
          <a:xfrm>
            <a:off x="4140200" y="2276475"/>
            <a:ext cx="504825" cy="503238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400" b="1"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279" name="Rectangle 87"/>
          <p:cNvSpPr>
            <a:spLocks noChangeArrowheads="1"/>
          </p:cNvSpPr>
          <p:nvPr/>
        </p:nvSpPr>
        <p:spPr bwMode="auto">
          <a:xfrm>
            <a:off x="3132138" y="2276475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87" name="Rectangle 95"/>
          <p:cNvSpPr>
            <a:spLocks noChangeArrowheads="1"/>
          </p:cNvSpPr>
          <p:nvPr/>
        </p:nvSpPr>
        <p:spPr bwMode="auto">
          <a:xfrm>
            <a:off x="5148263" y="2276475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298" name="Rectangle 106"/>
          <p:cNvSpPr>
            <a:spLocks noChangeArrowheads="1"/>
          </p:cNvSpPr>
          <p:nvPr/>
        </p:nvSpPr>
        <p:spPr bwMode="auto">
          <a:xfrm>
            <a:off x="4140200" y="1771650"/>
            <a:ext cx="504825" cy="5048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00" name="Rectangle 108"/>
          <p:cNvSpPr>
            <a:spLocks noChangeArrowheads="1"/>
          </p:cNvSpPr>
          <p:nvPr/>
        </p:nvSpPr>
        <p:spPr bwMode="auto">
          <a:xfrm flipH="1">
            <a:off x="5148263" y="2276475"/>
            <a:ext cx="503237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136302" name="Rectangle 110"/>
          <p:cNvSpPr>
            <a:spLocks noChangeArrowheads="1"/>
          </p:cNvSpPr>
          <p:nvPr/>
        </p:nvSpPr>
        <p:spPr bwMode="auto">
          <a:xfrm>
            <a:off x="3635375" y="2276475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07" name="Rectangle 115"/>
          <p:cNvSpPr>
            <a:spLocks noChangeArrowheads="1"/>
          </p:cNvSpPr>
          <p:nvPr/>
        </p:nvSpPr>
        <p:spPr bwMode="auto">
          <a:xfrm>
            <a:off x="6156325" y="126841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08" name="Rectangle 116"/>
          <p:cNvSpPr>
            <a:spLocks noChangeArrowheads="1"/>
          </p:cNvSpPr>
          <p:nvPr/>
        </p:nvSpPr>
        <p:spPr bwMode="auto">
          <a:xfrm>
            <a:off x="5651500" y="126841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09" name="Rectangle 117"/>
          <p:cNvSpPr>
            <a:spLocks noChangeArrowheads="1"/>
          </p:cNvSpPr>
          <p:nvPr/>
        </p:nvSpPr>
        <p:spPr bwMode="auto">
          <a:xfrm>
            <a:off x="5148263" y="126841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10" name="Rectangle 118"/>
          <p:cNvSpPr>
            <a:spLocks noChangeArrowheads="1"/>
          </p:cNvSpPr>
          <p:nvPr/>
        </p:nvSpPr>
        <p:spPr bwMode="auto">
          <a:xfrm>
            <a:off x="4643438" y="126841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11" name="Rectangle 119"/>
          <p:cNvSpPr>
            <a:spLocks noChangeArrowheads="1"/>
          </p:cNvSpPr>
          <p:nvPr/>
        </p:nvSpPr>
        <p:spPr bwMode="auto">
          <a:xfrm>
            <a:off x="4140200" y="1268413"/>
            <a:ext cx="504825" cy="5048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12" name="Rectangle 120"/>
          <p:cNvSpPr>
            <a:spLocks noChangeArrowheads="1"/>
          </p:cNvSpPr>
          <p:nvPr/>
        </p:nvSpPr>
        <p:spPr bwMode="auto">
          <a:xfrm>
            <a:off x="4140200" y="1771650"/>
            <a:ext cx="504825" cy="5048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900" b="1">
                <a:solidFill>
                  <a:srgbClr val="FF0000"/>
                </a:solidFill>
                <a:effectLst/>
                <a:latin typeface="Times New Roman" pitchFamily="18" charset="0"/>
              </a:rPr>
              <a:t>я</a:t>
            </a:r>
          </a:p>
        </p:txBody>
      </p:sp>
      <p:sp>
        <p:nvSpPr>
          <p:cNvPr id="136313" name="Rectangle 121"/>
          <p:cNvSpPr>
            <a:spLocks noChangeArrowheads="1"/>
          </p:cNvSpPr>
          <p:nvPr/>
        </p:nvSpPr>
        <p:spPr bwMode="auto">
          <a:xfrm>
            <a:off x="4140200" y="4292600"/>
            <a:ext cx="504825" cy="5048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136314" name="Rectangle 122"/>
          <p:cNvSpPr>
            <a:spLocks noChangeArrowheads="1"/>
          </p:cNvSpPr>
          <p:nvPr/>
        </p:nvSpPr>
        <p:spPr bwMode="auto">
          <a:xfrm>
            <a:off x="4140200" y="1268413"/>
            <a:ext cx="504825" cy="5048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  <a:effectLst/>
                <a:latin typeface="Times New Roman" pitchFamily="18" charset="0"/>
              </a:rPr>
              <a:t>п</a:t>
            </a:r>
          </a:p>
        </p:txBody>
      </p:sp>
      <p:sp>
        <p:nvSpPr>
          <p:cNvPr id="136316" name="Rectangle 124"/>
          <p:cNvSpPr>
            <a:spLocks noChangeArrowheads="1"/>
          </p:cNvSpPr>
          <p:nvPr/>
        </p:nvSpPr>
        <p:spPr bwMode="auto">
          <a:xfrm>
            <a:off x="4643438" y="126841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>
                <a:effectLst/>
                <a:latin typeface="Times New Roman" pitchFamily="18" charset="0"/>
              </a:rPr>
              <a:t>е</a:t>
            </a:r>
          </a:p>
        </p:txBody>
      </p:sp>
      <p:sp>
        <p:nvSpPr>
          <p:cNvPr id="136317" name="Rectangle 125"/>
          <p:cNvSpPr>
            <a:spLocks noChangeArrowheads="1"/>
          </p:cNvSpPr>
          <p:nvPr/>
        </p:nvSpPr>
        <p:spPr bwMode="auto">
          <a:xfrm>
            <a:off x="5148263" y="126841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н</a:t>
            </a:r>
          </a:p>
        </p:txBody>
      </p:sp>
      <p:sp>
        <p:nvSpPr>
          <p:cNvPr id="136318" name="Rectangle 126"/>
          <p:cNvSpPr>
            <a:spLocks noChangeArrowheads="1"/>
          </p:cNvSpPr>
          <p:nvPr/>
        </p:nvSpPr>
        <p:spPr bwMode="auto">
          <a:xfrm>
            <a:off x="5651500" y="126841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136319" name="Rectangle 127"/>
          <p:cNvSpPr>
            <a:spLocks noChangeArrowheads="1"/>
          </p:cNvSpPr>
          <p:nvPr/>
        </p:nvSpPr>
        <p:spPr bwMode="auto">
          <a:xfrm>
            <a:off x="6156325" y="126841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л</a:t>
            </a:r>
          </a:p>
        </p:txBody>
      </p:sp>
      <p:sp>
        <p:nvSpPr>
          <p:cNvPr id="136327" name="Rectangle 135"/>
          <p:cNvSpPr>
            <a:spLocks noChangeArrowheads="1"/>
          </p:cNvSpPr>
          <p:nvPr/>
        </p:nvSpPr>
        <p:spPr bwMode="auto">
          <a:xfrm>
            <a:off x="3132138" y="2276475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т</a:t>
            </a:r>
          </a:p>
        </p:txBody>
      </p:sp>
      <p:sp>
        <p:nvSpPr>
          <p:cNvPr id="136328" name="Rectangle 136"/>
          <p:cNvSpPr>
            <a:spLocks noChangeArrowheads="1"/>
          </p:cNvSpPr>
          <p:nvPr/>
        </p:nvSpPr>
        <p:spPr bwMode="auto">
          <a:xfrm>
            <a:off x="5651500" y="2781300"/>
            <a:ext cx="57467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136366" name="Rectangle 174"/>
          <p:cNvSpPr>
            <a:spLocks noChangeArrowheads="1"/>
          </p:cNvSpPr>
          <p:nvPr/>
        </p:nvSpPr>
        <p:spPr bwMode="auto">
          <a:xfrm>
            <a:off x="5148263" y="1773238"/>
            <a:ext cx="503237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67" name="Rectangle 175"/>
          <p:cNvSpPr>
            <a:spLocks noChangeArrowheads="1"/>
          </p:cNvSpPr>
          <p:nvPr/>
        </p:nvSpPr>
        <p:spPr bwMode="auto">
          <a:xfrm>
            <a:off x="3635375" y="177165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68" name="Rectangle 176"/>
          <p:cNvSpPr>
            <a:spLocks noChangeArrowheads="1"/>
          </p:cNvSpPr>
          <p:nvPr/>
        </p:nvSpPr>
        <p:spPr bwMode="auto">
          <a:xfrm>
            <a:off x="4643438" y="17732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375" name="Rectangle 183"/>
          <p:cNvSpPr>
            <a:spLocks noChangeArrowheads="1"/>
          </p:cNvSpPr>
          <p:nvPr/>
        </p:nvSpPr>
        <p:spPr bwMode="auto">
          <a:xfrm>
            <a:off x="3635375" y="17732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п</a:t>
            </a:r>
          </a:p>
        </p:txBody>
      </p:sp>
      <p:sp>
        <p:nvSpPr>
          <p:cNvPr id="136376" name="Rectangle 184"/>
          <p:cNvSpPr>
            <a:spLocks noChangeArrowheads="1"/>
          </p:cNvSpPr>
          <p:nvPr/>
        </p:nvSpPr>
        <p:spPr bwMode="auto">
          <a:xfrm>
            <a:off x="4643438" y="17732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т</a:t>
            </a:r>
          </a:p>
        </p:txBody>
      </p:sp>
      <p:sp>
        <p:nvSpPr>
          <p:cNvPr id="136380" name="Rectangle 188"/>
          <p:cNvSpPr>
            <a:spLocks noChangeArrowheads="1"/>
          </p:cNvSpPr>
          <p:nvPr/>
        </p:nvSpPr>
        <p:spPr bwMode="auto">
          <a:xfrm>
            <a:off x="5148263" y="17732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ь</a:t>
            </a:r>
          </a:p>
        </p:txBody>
      </p:sp>
      <p:sp>
        <p:nvSpPr>
          <p:cNvPr id="136390" name="Rectangle 198"/>
          <p:cNvSpPr>
            <a:spLocks noChangeArrowheads="1"/>
          </p:cNvSpPr>
          <p:nvPr/>
        </p:nvSpPr>
        <p:spPr bwMode="auto">
          <a:xfrm>
            <a:off x="5021263" y="759142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ru-RU" sz="3600" b="1">
              <a:solidFill>
                <a:srgbClr val="0000CC"/>
              </a:solidFill>
              <a:effectLst/>
              <a:latin typeface="Comic Sans MS" pitchFamily="66" charset="0"/>
            </a:endParaRPr>
          </a:p>
        </p:txBody>
      </p:sp>
      <p:sp>
        <p:nvSpPr>
          <p:cNvPr id="136394" name="Rectangle 202"/>
          <p:cNvSpPr>
            <a:spLocks noChangeArrowheads="1"/>
          </p:cNvSpPr>
          <p:nvPr/>
        </p:nvSpPr>
        <p:spPr bwMode="auto">
          <a:xfrm>
            <a:off x="5651500" y="2276475"/>
            <a:ext cx="5048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800" b="1">
              <a:effectLst/>
              <a:latin typeface="Times New Roman" pitchFamily="18" charset="0"/>
            </a:endParaRPr>
          </a:p>
        </p:txBody>
      </p:sp>
      <p:sp>
        <p:nvSpPr>
          <p:cNvPr id="136395" name="Rectangle 203"/>
          <p:cNvSpPr>
            <a:spLocks noChangeArrowheads="1"/>
          </p:cNvSpPr>
          <p:nvPr/>
        </p:nvSpPr>
        <p:spPr bwMode="auto">
          <a:xfrm>
            <a:off x="6156325" y="2276475"/>
            <a:ext cx="5048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ь</a:t>
            </a:r>
          </a:p>
        </p:txBody>
      </p:sp>
      <p:sp>
        <p:nvSpPr>
          <p:cNvPr id="136413" name="Rectangle 221"/>
          <p:cNvSpPr>
            <a:spLocks noChangeArrowheads="1"/>
          </p:cNvSpPr>
          <p:nvPr/>
        </p:nvSpPr>
        <p:spPr bwMode="auto">
          <a:xfrm>
            <a:off x="5148263" y="27813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к</a:t>
            </a:r>
          </a:p>
        </p:txBody>
      </p:sp>
      <p:sp>
        <p:nvSpPr>
          <p:cNvPr id="136414" name="Rectangle 222"/>
          <p:cNvSpPr>
            <a:spLocks noChangeArrowheads="1"/>
          </p:cNvSpPr>
          <p:nvPr/>
        </p:nvSpPr>
        <p:spPr bwMode="auto">
          <a:xfrm>
            <a:off x="4643438" y="27813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й</a:t>
            </a:r>
          </a:p>
        </p:txBody>
      </p:sp>
      <p:sp>
        <p:nvSpPr>
          <p:cNvPr id="136415" name="Rectangle 223"/>
          <p:cNvSpPr>
            <a:spLocks noChangeArrowheads="1"/>
          </p:cNvSpPr>
          <p:nvPr/>
        </p:nvSpPr>
        <p:spPr bwMode="auto">
          <a:xfrm>
            <a:off x="3635375" y="27813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н</a:t>
            </a:r>
          </a:p>
        </p:txBody>
      </p:sp>
      <p:sp>
        <p:nvSpPr>
          <p:cNvPr id="136416" name="Rectangle 224"/>
          <p:cNvSpPr>
            <a:spLocks noChangeArrowheads="1"/>
          </p:cNvSpPr>
          <p:nvPr/>
        </p:nvSpPr>
        <p:spPr bwMode="auto">
          <a:xfrm>
            <a:off x="3635375" y="2276475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е</a:t>
            </a:r>
          </a:p>
        </p:txBody>
      </p:sp>
      <p:sp>
        <p:nvSpPr>
          <p:cNvPr id="136417" name="Rectangle 225"/>
          <p:cNvSpPr>
            <a:spLocks noChangeArrowheads="1"/>
          </p:cNvSpPr>
          <p:nvPr/>
        </p:nvSpPr>
        <p:spPr bwMode="auto">
          <a:xfrm>
            <a:off x="3132138" y="27813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и</a:t>
            </a:r>
          </a:p>
        </p:txBody>
      </p:sp>
      <p:sp>
        <p:nvSpPr>
          <p:cNvPr id="136418" name="Rectangle 226"/>
          <p:cNvSpPr>
            <a:spLocks noChangeArrowheads="1"/>
          </p:cNvSpPr>
          <p:nvPr/>
        </p:nvSpPr>
        <p:spPr bwMode="auto">
          <a:xfrm>
            <a:off x="2627313" y="27813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л</a:t>
            </a:r>
          </a:p>
        </p:txBody>
      </p:sp>
      <p:sp>
        <p:nvSpPr>
          <p:cNvPr id="136419" name="Rectangle 227"/>
          <p:cNvSpPr>
            <a:spLocks noChangeArrowheads="1"/>
          </p:cNvSpPr>
          <p:nvPr/>
        </p:nvSpPr>
        <p:spPr bwMode="auto">
          <a:xfrm>
            <a:off x="4140200" y="3789363"/>
            <a:ext cx="504825" cy="5048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  <a:effectLst/>
                <a:latin typeface="Times New Roman" pitchFamily="18" charset="0"/>
              </a:rPr>
              <a:t>к</a:t>
            </a:r>
          </a:p>
        </p:txBody>
      </p:sp>
      <p:sp>
        <p:nvSpPr>
          <p:cNvPr id="136420" name="Rectangle 228"/>
          <p:cNvSpPr>
            <a:spLocks noChangeArrowheads="1"/>
          </p:cNvSpPr>
          <p:nvPr/>
        </p:nvSpPr>
        <p:spPr bwMode="auto">
          <a:xfrm>
            <a:off x="4140200" y="3284538"/>
            <a:ext cx="504825" cy="5048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  <a:effectLst/>
                <a:latin typeface="Times New Roman" pitchFamily="18" charset="0"/>
              </a:rPr>
              <a:t>р</a:t>
            </a:r>
          </a:p>
        </p:txBody>
      </p:sp>
      <p:sp>
        <p:nvSpPr>
          <p:cNvPr id="136421" name="Rectangle 229"/>
          <p:cNvSpPr>
            <a:spLocks noChangeArrowheads="1"/>
          </p:cNvSpPr>
          <p:nvPr/>
        </p:nvSpPr>
        <p:spPr bwMode="auto">
          <a:xfrm>
            <a:off x="4140200" y="2781300"/>
            <a:ext cx="504825" cy="5048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  <a:effectLst/>
                <a:latin typeface="Times New Roman" pitchFamily="18" charset="0"/>
              </a:rPr>
              <a:t>е</a:t>
            </a:r>
          </a:p>
        </p:txBody>
      </p:sp>
      <p:sp>
        <p:nvSpPr>
          <p:cNvPr id="136422" name="Rectangle 230"/>
          <p:cNvSpPr>
            <a:spLocks noChangeArrowheads="1"/>
          </p:cNvSpPr>
          <p:nvPr/>
        </p:nvSpPr>
        <p:spPr bwMode="auto">
          <a:xfrm>
            <a:off x="4140200" y="2276475"/>
            <a:ext cx="504825" cy="5048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FF0000"/>
                </a:solidFill>
                <a:effectLst/>
                <a:latin typeface="Times New Roman" pitchFamily="18" charset="0"/>
              </a:rPr>
              <a:t>т</a:t>
            </a:r>
          </a:p>
        </p:txBody>
      </p:sp>
      <p:sp>
        <p:nvSpPr>
          <p:cNvPr id="136301" name="Rectangle 109"/>
          <p:cNvSpPr>
            <a:spLocks noChangeArrowheads="1"/>
          </p:cNvSpPr>
          <p:nvPr/>
        </p:nvSpPr>
        <p:spPr bwMode="auto">
          <a:xfrm>
            <a:off x="5651500" y="2276475"/>
            <a:ext cx="5048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д</a:t>
            </a:r>
          </a:p>
        </p:txBody>
      </p:sp>
      <p:sp>
        <p:nvSpPr>
          <p:cNvPr id="136351" name="Rectangle 159"/>
          <p:cNvSpPr>
            <a:spLocks noChangeArrowheads="1"/>
          </p:cNvSpPr>
          <p:nvPr/>
        </p:nvSpPr>
        <p:spPr bwMode="auto">
          <a:xfrm>
            <a:off x="4643438" y="2276475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р</a:t>
            </a:r>
          </a:p>
        </p:txBody>
      </p:sp>
      <p:sp>
        <p:nvSpPr>
          <p:cNvPr id="136423" name="Rectangle 231"/>
          <p:cNvSpPr>
            <a:spLocks noChangeArrowheads="1"/>
          </p:cNvSpPr>
          <p:nvPr/>
        </p:nvSpPr>
        <p:spPr bwMode="auto">
          <a:xfrm>
            <a:off x="6732588" y="32845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136424" name="Rectangle 232"/>
          <p:cNvSpPr>
            <a:spLocks noChangeArrowheads="1"/>
          </p:cNvSpPr>
          <p:nvPr/>
        </p:nvSpPr>
        <p:spPr bwMode="auto">
          <a:xfrm>
            <a:off x="6227763" y="32845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н</a:t>
            </a:r>
          </a:p>
        </p:txBody>
      </p:sp>
      <p:sp>
        <p:nvSpPr>
          <p:cNvPr id="136425" name="Rectangle 233"/>
          <p:cNvSpPr>
            <a:spLocks noChangeArrowheads="1"/>
          </p:cNvSpPr>
          <p:nvPr/>
        </p:nvSpPr>
        <p:spPr bwMode="auto">
          <a:xfrm>
            <a:off x="5651500" y="3284538"/>
            <a:ext cx="577850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е</a:t>
            </a:r>
          </a:p>
        </p:txBody>
      </p:sp>
      <p:sp>
        <p:nvSpPr>
          <p:cNvPr id="136426" name="Rectangle 234"/>
          <p:cNvSpPr>
            <a:spLocks noChangeArrowheads="1"/>
          </p:cNvSpPr>
          <p:nvPr/>
        </p:nvSpPr>
        <p:spPr bwMode="auto">
          <a:xfrm>
            <a:off x="5148263" y="32845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>
                <a:effectLst/>
                <a:latin typeface="Times New Roman" pitchFamily="18" charset="0"/>
              </a:rPr>
              <a:t>м</a:t>
            </a:r>
          </a:p>
        </p:txBody>
      </p:sp>
      <p:sp>
        <p:nvSpPr>
          <p:cNvPr id="136427" name="Rectangle 235"/>
          <p:cNvSpPr>
            <a:spLocks noChangeArrowheads="1"/>
          </p:cNvSpPr>
          <p:nvPr/>
        </p:nvSpPr>
        <p:spPr bwMode="auto">
          <a:xfrm>
            <a:off x="4643438" y="32845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е</a:t>
            </a:r>
          </a:p>
        </p:txBody>
      </p:sp>
      <p:sp>
        <p:nvSpPr>
          <p:cNvPr id="136428" name="Rectangle 236"/>
          <p:cNvSpPr>
            <a:spLocks noChangeArrowheads="1"/>
          </p:cNvSpPr>
          <p:nvPr/>
        </p:nvSpPr>
        <p:spPr bwMode="auto">
          <a:xfrm>
            <a:off x="3635375" y="3284538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е</a:t>
            </a:r>
          </a:p>
        </p:txBody>
      </p:sp>
      <p:sp>
        <p:nvSpPr>
          <p:cNvPr id="136429" name="Rectangle 237"/>
          <p:cNvSpPr>
            <a:spLocks noChangeArrowheads="1"/>
          </p:cNvSpPr>
          <p:nvPr/>
        </p:nvSpPr>
        <p:spPr bwMode="auto">
          <a:xfrm>
            <a:off x="3059113" y="3284538"/>
            <a:ext cx="577850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п</a:t>
            </a:r>
          </a:p>
        </p:txBody>
      </p:sp>
      <p:sp>
        <p:nvSpPr>
          <p:cNvPr id="136438" name="Rectangle 246"/>
          <p:cNvSpPr>
            <a:spLocks noChangeArrowheads="1"/>
          </p:cNvSpPr>
          <p:nvPr/>
        </p:nvSpPr>
        <p:spPr bwMode="auto">
          <a:xfrm>
            <a:off x="3132138" y="42926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д</a:t>
            </a:r>
          </a:p>
        </p:txBody>
      </p:sp>
      <p:sp>
        <p:nvSpPr>
          <p:cNvPr id="136439" name="Rectangle 247"/>
          <p:cNvSpPr>
            <a:spLocks noChangeArrowheads="1"/>
          </p:cNvSpPr>
          <p:nvPr/>
        </p:nvSpPr>
        <p:spPr bwMode="auto">
          <a:xfrm>
            <a:off x="3563938" y="4292600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в</a:t>
            </a:r>
          </a:p>
        </p:txBody>
      </p:sp>
      <p:sp>
        <p:nvSpPr>
          <p:cNvPr id="136440" name="Rectangle 248"/>
          <p:cNvSpPr>
            <a:spLocks noChangeArrowheads="1"/>
          </p:cNvSpPr>
          <p:nvPr/>
        </p:nvSpPr>
        <p:spPr bwMode="auto">
          <a:xfrm>
            <a:off x="3635375" y="378936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и</a:t>
            </a:r>
          </a:p>
        </p:txBody>
      </p:sp>
      <p:sp>
        <p:nvSpPr>
          <p:cNvPr id="136441" name="Rectangle 249"/>
          <p:cNvSpPr>
            <a:spLocks noChangeArrowheads="1"/>
          </p:cNvSpPr>
          <p:nvPr/>
        </p:nvSpPr>
        <p:spPr bwMode="auto">
          <a:xfrm>
            <a:off x="3059113" y="3789363"/>
            <a:ext cx="577850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н</a:t>
            </a:r>
          </a:p>
        </p:txBody>
      </p:sp>
      <p:sp>
        <p:nvSpPr>
          <p:cNvPr id="136442" name="Rectangle 250"/>
          <p:cNvSpPr>
            <a:spLocks noChangeArrowheads="1"/>
          </p:cNvSpPr>
          <p:nvPr/>
        </p:nvSpPr>
        <p:spPr bwMode="auto">
          <a:xfrm>
            <a:off x="2555875" y="378936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е</a:t>
            </a:r>
          </a:p>
        </p:txBody>
      </p:sp>
      <p:sp>
        <p:nvSpPr>
          <p:cNvPr id="136443" name="Rectangle 251"/>
          <p:cNvSpPr>
            <a:spLocks noChangeArrowheads="1"/>
          </p:cNvSpPr>
          <p:nvPr/>
        </p:nvSpPr>
        <p:spPr bwMode="auto">
          <a:xfrm>
            <a:off x="2051050" y="378936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ч</a:t>
            </a:r>
          </a:p>
        </p:txBody>
      </p:sp>
      <p:sp>
        <p:nvSpPr>
          <p:cNvPr id="136444" name="Rectangle 252"/>
          <p:cNvSpPr>
            <a:spLocks noChangeArrowheads="1"/>
          </p:cNvSpPr>
          <p:nvPr/>
        </p:nvSpPr>
        <p:spPr bwMode="auto">
          <a:xfrm>
            <a:off x="1547813" y="3789363"/>
            <a:ext cx="504825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effectLst/>
                <a:latin typeface="Times New Roman" pitchFamily="18" charset="0"/>
              </a:rPr>
              <a:t>у</a:t>
            </a:r>
          </a:p>
        </p:txBody>
      </p:sp>
      <p:sp>
        <p:nvSpPr>
          <p:cNvPr id="136384" name="Rectangle 192"/>
          <p:cNvSpPr>
            <a:spLocks noChangeArrowheads="1"/>
          </p:cNvSpPr>
          <p:nvPr/>
        </p:nvSpPr>
        <p:spPr bwMode="auto">
          <a:xfrm>
            <a:off x="2555875" y="4941888"/>
            <a:ext cx="43291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 b="1" dirty="0">
                <a:solidFill>
                  <a:srgbClr val="9933FF"/>
                </a:solidFill>
                <a:effectLst/>
                <a:latin typeface="Comic Sans MS" pitchFamily="66" charset="0"/>
              </a:rPr>
              <a:t>Чтобы ручками писать,</a:t>
            </a:r>
          </a:p>
          <a:p>
            <a:r>
              <a:rPr lang="ru-RU" sz="2800" b="1" dirty="0">
                <a:solidFill>
                  <a:srgbClr val="9933FF"/>
                </a:solidFill>
                <a:effectLst/>
                <a:latin typeface="Comic Sans MS" pitchFamily="66" charset="0"/>
              </a:rPr>
              <a:t>Приготовим мы …</a:t>
            </a:r>
          </a:p>
        </p:txBody>
      </p:sp>
      <p:sp>
        <p:nvSpPr>
          <p:cNvPr id="136387" name="Rectangle 195"/>
          <p:cNvSpPr>
            <a:spLocks noChangeArrowheads="1"/>
          </p:cNvSpPr>
          <p:nvPr/>
        </p:nvSpPr>
        <p:spPr bwMode="auto">
          <a:xfrm>
            <a:off x="1692275" y="4941888"/>
            <a:ext cx="6048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2400" b="1">
                <a:solidFill>
                  <a:schemeClr val="accent2"/>
                </a:solidFill>
                <a:effectLst/>
                <a:latin typeface="Comic Sans MS" pitchFamily="66" charset="0"/>
              </a:rPr>
              <a:t>Кто шагает с сумкой книг?</a:t>
            </a:r>
          </a:p>
          <a:p>
            <a:pPr algn="ctr">
              <a:tabLst>
                <a:tab pos="457200" algn="l"/>
              </a:tabLst>
            </a:pPr>
            <a:r>
              <a:rPr lang="ru-RU" sz="2400" b="1">
                <a:solidFill>
                  <a:schemeClr val="accent2"/>
                </a:solidFill>
                <a:effectLst/>
                <a:latin typeface="Comic Sans MS" pitchFamily="66" charset="0"/>
              </a:rPr>
              <a:t>Ну, конечно, …</a:t>
            </a:r>
          </a:p>
        </p:txBody>
      </p:sp>
      <p:sp>
        <p:nvSpPr>
          <p:cNvPr id="136445" name="Rectangle 253"/>
          <p:cNvSpPr>
            <a:spLocks noChangeArrowheads="1"/>
          </p:cNvSpPr>
          <p:nvPr/>
        </p:nvSpPr>
        <p:spPr bwMode="auto">
          <a:xfrm>
            <a:off x="2124075" y="4941888"/>
            <a:ext cx="53276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2400" b="1">
                <a:solidFill>
                  <a:srgbClr val="6600CC"/>
                </a:solidFill>
                <a:effectLst/>
                <a:latin typeface="Comic Sans MS" pitchFamily="66" charset="0"/>
              </a:rPr>
              <a:t> Если выучишь едва,</a:t>
            </a:r>
          </a:p>
          <a:p>
            <a:pPr algn="ctr">
              <a:tabLst>
                <a:tab pos="457200" algn="l"/>
              </a:tabLst>
            </a:pPr>
            <a:r>
              <a:rPr lang="ru-RU" sz="2400" b="1">
                <a:solidFill>
                  <a:srgbClr val="6600CC"/>
                </a:solidFill>
                <a:effectLst/>
                <a:latin typeface="Comic Sans MS" pitchFamily="66" charset="0"/>
              </a:rPr>
              <a:t>То получишь в школе …</a:t>
            </a:r>
            <a:endParaRPr lang="ru-RU" sz="2400">
              <a:effectLst/>
              <a:latin typeface="Times New Roman" pitchFamily="18" charset="0"/>
            </a:endParaRPr>
          </a:p>
        </p:txBody>
      </p:sp>
      <p:sp>
        <p:nvSpPr>
          <p:cNvPr id="136389" name="Rectangle 197"/>
          <p:cNvSpPr>
            <a:spLocks noChangeArrowheads="1"/>
          </p:cNvSpPr>
          <p:nvPr/>
        </p:nvSpPr>
        <p:spPr bwMode="auto">
          <a:xfrm>
            <a:off x="2404395" y="5064126"/>
            <a:ext cx="47577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/>
                </a:solidFill>
                <a:effectLst/>
                <a:latin typeface="Comic Sans MS" pitchFamily="66" charset="0"/>
              </a:rPr>
              <a:t>Прочертить по мне сумей-ка!</a:t>
            </a:r>
          </a:p>
          <a:p>
            <a:pPr algn="ctr"/>
            <a:r>
              <a:rPr lang="ru-RU" sz="2400" b="1" i="1" dirty="0">
                <a:solidFill>
                  <a:schemeClr val="accent2"/>
                </a:solidFill>
                <a:effectLst/>
                <a:latin typeface="Comic Sans MS" pitchFamily="66" charset="0"/>
              </a:rPr>
              <a:t>Называюсь я …</a:t>
            </a:r>
          </a:p>
        </p:txBody>
      </p:sp>
      <p:sp>
        <p:nvSpPr>
          <p:cNvPr id="136388" name="Rectangle 196"/>
          <p:cNvSpPr>
            <a:spLocks noChangeArrowheads="1"/>
          </p:cNvSpPr>
          <p:nvPr/>
        </p:nvSpPr>
        <p:spPr bwMode="auto">
          <a:xfrm>
            <a:off x="3059113" y="5026025"/>
            <a:ext cx="42433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  <a:effectLst/>
                <a:latin typeface="Comic Sans MS" pitchFamily="66" charset="0"/>
              </a:rPr>
              <a:t>Веселятся Коля, Лена.</a:t>
            </a:r>
          </a:p>
          <a:p>
            <a:r>
              <a:rPr lang="ru-RU" sz="2800" b="1" dirty="0" smtClean="0">
                <a:solidFill>
                  <a:srgbClr val="0000CC"/>
                </a:solidFill>
                <a:effectLst/>
                <a:latin typeface="Comic Sans MS" pitchFamily="66" charset="0"/>
              </a:rPr>
              <a:t>Наступила …</a:t>
            </a:r>
            <a:endParaRPr lang="ru-RU" sz="2800" b="1" dirty="0">
              <a:solidFill>
                <a:srgbClr val="0000CC"/>
              </a:solidFill>
              <a:effectLst/>
              <a:latin typeface="Comic Sans MS" pitchFamily="66" charset="0"/>
            </a:endParaRPr>
          </a:p>
        </p:txBody>
      </p:sp>
      <p:sp>
        <p:nvSpPr>
          <p:cNvPr id="136386" name="Rectangle 194"/>
          <p:cNvSpPr>
            <a:spLocks noChangeArrowheads="1"/>
          </p:cNvSpPr>
          <p:nvPr/>
        </p:nvSpPr>
        <p:spPr bwMode="auto">
          <a:xfrm>
            <a:off x="2627313" y="4937552"/>
            <a:ext cx="45751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  <a:effectLst/>
                <a:latin typeface="Comic Sans MS" pitchFamily="66" charset="0"/>
              </a:rPr>
              <a:t>Кто с парты ручку не убрал,</a:t>
            </a:r>
          </a:p>
          <a:p>
            <a:r>
              <a:rPr lang="ru-RU" sz="2400" b="1" dirty="0">
                <a:solidFill>
                  <a:srgbClr val="0000CC"/>
                </a:solidFill>
                <a:effectLst/>
                <a:latin typeface="Comic Sans MS" pitchFamily="66" charset="0"/>
              </a:rPr>
              <a:t>Тот забыл, что есть …</a:t>
            </a:r>
          </a:p>
        </p:txBody>
      </p:sp>
      <p:sp>
        <p:nvSpPr>
          <p:cNvPr id="136385" name="Rectangle 193"/>
          <p:cNvSpPr>
            <a:spLocks noChangeArrowheads="1"/>
          </p:cNvSpPr>
          <p:nvPr/>
        </p:nvSpPr>
        <p:spPr bwMode="auto">
          <a:xfrm>
            <a:off x="2843213" y="4941888"/>
            <a:ext cx="42751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effectLst/>
                <a:latin typeface="Comic Sans MS" pitchFamily="66" charset="0"/>
              </a:rPr>
              <a:t>Если всё </a:t>
            </a:r>
            <a:r>
              <a:rPr lang="ru-RU" sz="2400" b="1" dirty="0">
                <a:solidFill>
                  <a:srgbClr val="0000CC"/>
                </a:solidFill>
                <a:effectLst/>
                <a:latin typeface="Comic Sans MS" pitchFamily="66" charset="0"/>
              </a:rPr>
              <a:t>ты будешь знать,</a:t>
            </a:r>
          </a:p>
          <a:p>
            <a:r>
              <a:rPr lang="ru-RU" sz="2400" b="1" dirty="0">
                <a:solidFill>
                  <a:srgbClr val="0000CC"/>
                </a:solidFill>
                <a:effectLst/>
                <a:latin typeface="Comic Sans MS" pitchFamily="66" charset="0"/>
              </a:rPr>
              <a:t>То получишь в школе …</a:t>
            </a:r>
          </a:p>
        </p:txBody>
      </p:sp>
      <p:sp>
        <p:nvSpPr>
          <p:cNvPr id="136447" name="Text Box 255"/>
          <p:cNvSpPr txBox="1">
            <a:spLocks noChangeArrowheads="1"/>
          </p:cNvSpPr>
          <p:nvPr/>
        </p:nvSpPr>
        <p:spPr bwMode="auto">
          <a:xfrm>
            <a:off x="6480175" y="2094079"/>
            <a:ext cx="4211637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5000" b="1" i="1" dirty="0">
                <a:solidFill>
                  <a:srgbClr val="FF0000"/>
                </a:solidFill>
                <a:effectLst/>
              </a:rPr>
              <a:t>5</a:t>
            </a:r>
          </a:p>
        </p:txBody>
      </p:sp>
      <p:sp>
        <p:nvSpPr>
          <p:cNvPr id="136449" name="AutoShape 257"/>
          <p:cNvSpPr>
            <a:spLocks noChangeArrowheads="1"/>
          </p:cNvSpPr>
          <p:nvPr/>
        </p:nvSpPr>
        <p:spPr bwMode="auto">
          <a:xfrm>
            <a:off x="0" y="2420938"/>
            <a:ext cx="1223963" cy="1079500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50" name="AutoShape 258"/>
          <p:cNvSpPr>
            <a:spLocks noChangeArrowheads="1"/>
          </p:cNvSpPr>
          <p:nvPr/>
        </p:nvSpPr>
        <p:spPr bwMode="auto">
          <a:xfrm>
            <a:off x="0" y="3500438"/>
            <a:ext cx="1223963" cy="1079500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51" name="AutoShape 259"/>
          <p:cNvSpPr>
            <a:spLocks noChangeArrowheads="1"/>
          </p:cNvSpPr>
          <p:nvPr/>
        </p:nvSpPr>
        <p:spPr bwMode="auto">
          <a:xfrm>
            <a:off x="611188" y="4437063"/>
            <a:ext cx="1223962" cy="1079500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52" name="AutoShape 260"/>
          <p:cNvSpPr>
            <a:spLocks noChangeArrowheads="1"/>
          </p:cNvSpPr>
          <p:nvPr/>
        </p:nvSpPr>
        <p:spPr bwMode="auto">
          <a:xfrm>
            <a:off x="0" y="1341438"/>
            <a:ext cx="1223963" cy="1079500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53" name="AutoShape 261"/>
          <p:cNvSpPr>
            <a:spLocks noChangeArrowheads="1"/>
          </p:cNvSpPr>
          <p:nvPr/>
        </p:nvSpPr>
        <p:spPr bwMode="auto">
          <a:xfrm>
            <a:off x="1042988" y="765175"/>
            <a:ext cx="1223962" cy="1079500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54" name="AutoShape 262"/>
          <p:cNvSpPr>
            <a:spLocks noChangeArrowheads="1"/>
          </p:cNvSpPr>
          <p:nvPr/>
        </p:nvSpPr>
        <p:spPr bwMode="auto">
          <a:xfrm>
            <a:off x="2268538" y="188913"/>
            <a:ext cx="1223962" cy="1079500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55" name="AutoShape 263"/>
          <p:cNvSpPr>
            <a:spLocks noChangeArrowheads="1"/>
          </p:cNvSpPr>
          <p:nvPr/>
        </p:nvSpPr>
        <p:spPr bwMode="auto">
          <a:xfrm>
            <a:off x="3492500" y="0"/>
            <a:ext cx="1223963" cy="1079500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6456" name="AutoShape 264"/>
          <p:cNvSpPr>
            <a:spLocks noChangeArrowheads="1"/>
          </p:cNvSpPr>
          <p:nvPr/>
        </p:nvSpPr>
        <p:spPr bwMode="auto">
          <a:xfrm>
            <a:off x="611188" y="4365625"/>
            <a:ext cx="1258887" cy="1223963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CCFFFF"/>
                </a:solidFill>
                <a:effectLst/>
              </a:rPr>
              <a:t>о</a:t>
            </a:r>
          </a:p>
        </p:txBody>
      </p:sp>
      <p:sp>
        <p:nvSpPr>
          <p:cNvPr id="136457" name="AutoShape 265"/>
          <p:cNvSpPr>
            <a:spLocks noChangeArrowheads="1"/>
          </p:cNvSpPr>
          <p:nvPr/>
        </p:nvSpPr>
        <p:spPr bwMode="auto">
          <a:xfrm>
            <a:off x="0" y="3429000"/>
            <a:ext cx="1258888" cy="1223963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CCFFFF"/>
                </a:solidFill>
                <a:effectLst/>
              </a:rPr>
              <a:t>н</a:t>
            </a:r>
          </a:p>
        </p:txBody>
      </p:sp>
      <p:sp>
        <p:nvSpPr>
          <p:cNvPr id="136458" name="AutoShape 266"/>
          <p:cNvSpPr>
            <a:spLocks noChangeArrowheads="1"/>
          </p:cNvSpPr>
          <p:nvPr/>
        </p:nvSpPr>
        <p:spPr bwMode="auto">
          <a:xfrm>
            <a:off x="0" y="2349500"/>
            <a:ext cx="1258888" cy="1223963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 dirty="0">
                <a:solidFill>
                  <a:srgbClr val="CCFFFF"/>
                </a:solidFill>
                <a:effectLst/>
              </a:rPr>
              <a:t>ч</a:t>
            </a:r>
          </a:p>
        </p:txBody>
      </p:sp>
      <p:sp>
        <p:nvSpPr>
          <p:cNvPr id="136459" name="AutoShape 267"/>
          <p:cNvSpPr>
            <a:spLocks noChangeArrowheads="1"/>
          </p:cNvSpPr>
          <p:nvPr/>
        </p:nvSpPr>
        <p:spPr bwMode="auto">
          <a:xfrm>
            <a:off x="0" y="1268413"/>
            <a:ext cx="1258888" cy="1223962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CCFFFF"/>
                </a:solidFill>
                <a:effectLst/>
              </a:rPr>
              <a:t>и</a:t>
            </a:r>
          </a:p>
        </p:txBody>
      </p:sp>
      <p:sp>
        <p:nvSpPr>
          <p:cNvPr id="136460" name="AutoShape 268"/>
          <p:cNvSpPr>
            <a:spLocks noChangeArrowheads="1"/>
          </p:cNvSpPr>
          <p:nvPr/>
        </p:nvSpPr>
        <p:spPr bwMode="auto">
          <a:xfrm>
            <a:off x="971550" y="692150"/>
            <a:ext cx="1439863" cy="1223963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CCFFFF"/>
                </a:solidFill>
                <a:effectLst/>
              </a:rPr>
              <a:t>л</a:t>
            </a:r>
          </a:p>
        </p:txBody>
      </p:sp>
      <p:sp>
        <p:nvSpPr>
          <p:cNvPr id="136461" name="AutoShape 269"/>
          <p:cNvSpPr>
            <a:spLocks noChangeArrowheads="1"/>
          </p:cNvSpPr>
          <p:nvPr/>
        </p:nvSpPr>
        <p:spPr bwMode="auto">
          <a:xfrm>
            <a:off x="2195513" y="188913"/>
            <a:ext cx="1368425" cy="1150937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CCFFFF"/>
                </a:solidFill>
                <a:effectLst/>
              </a:rPr>
              <a:t>т</a:t>
            </a:r>
          </a:p>
        </p:txBody>
      </p:sp>
      <p:sp>
        <p:nvSpPr>
          <p:cNvPr id="136462" name="AutoShape 270"/>
          <p:cNvSpPr>
            <a:spLocks noChangeArrowheads="1"/>
          </p:cNvSpPr>
          <p:nvPr/>
        </p:nvSpPr>
        <p:spPr bwMode="auto">
          <a:xfrm>
            <a:off x="3492500" y="0"/>
            <a:ext cx="1223963" cy="1052513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CCFFFF"/>
                </a:solidFill>
                <a:effectLst/>
              </a:rPr>
              <a:t>о</a:t>
            </a:r>
          </a:p>
        </p:txBody>
      </p:sp>
      <p:pic>
        <p:nvPicPr>
          <p:cNvPr id="136464" name="Picture 272" descr="j0432529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175" y="6069013"/>
            <a:ext cx="1368425" cy="788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6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6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6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6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6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6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363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363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363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363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363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363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363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363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363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"/>
                            </p:stCondLst>
                            <p:childTnLst>
                              <p:par>
                                <p:cTn id="4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3000" fill="hold"/>
                                        <p:tgtEl>
                                          <p:spTgt spid="1364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3" dur="3000" fill="hold"/>
                                        <p:tgtEl>
                                          <p:spTgt spid="1364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4" dur="3000" fill="hold"/>
                                        <p:tgtEl>
                                          <p:spTgt spid="1364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3000" fill="hold"/>
                                        <p:tgtEl>
                                          <p:spTgt spid="1364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6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36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6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400"/>
                            </p:stCondLst>
                            <p:childTnLst>
                              <p:par>
                                <p:cTn id="5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3000"/>
                                        <p:tgtEl>
                                          <p:spTgt spid="13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40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13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 fill="hold"/>
                                        <p:tgtEl>
                                          <p:spTgt spid="13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1363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1363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1363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"/>
                            </p:stCondLst>
                            <p:childTnLst>
                              <p:par>
                                <p:cTn id="6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363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363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363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60"/>
                            </p:stCondLst>
                            <p:childTnLst>
                              <p:par>
                                <p:cTn id="7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1363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1363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1363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"/>
                            </p:stCondLst>
                            <p:childTnLst>
                              <p:par>
                                <p:cTn id="8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1363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1363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1363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20"/>
                            </p:stCondLst>
                            <p:childTnLst>
                              <p:par>
                                <p:cTn id="8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3000" fill="hold"/>
                                        <p:tgtEl>
                                          <p:spTgt spid="1364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89" dur="3000" fill="hold"/>
                                        <p:tgtEl>
                                          <p:spTgt spid="1364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0" dur="3000" fill="hold"/>
                                        <p:tgtEl>
                                          <p:spTgt spid="1364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3000" fill="hold"/>
                                        <p:tgtEl>
                                          <p:spTgt spid="1364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32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36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136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36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20"/>
                            </p:stCondLst>
                            <p:childTnLst>
                              <p:par>
                                <p:cTn id="9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3000"/>
                                        <p:tgtEl>
                                          <p:spTgt spid="136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320"/>
                            </p:stCondLst>
                            <p:childTnLst>
                              <p:par>
                                <p:cTn id="10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3000" fill="hold"/>
                                        <p:tgtEl>
                                          <p:spTgt spid="136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3000" fill="hold"/>
                                        <p:tgtEl>
                                          <p:spTgt spid="136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1" dur="80"/>
                                        <p:tgtEl>
                                          <p:spTgt spid="1363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2" dur="80"/>
                                        <p:tgtEl>
                                          <p:spTgt spid="1363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80"/>
                                        <p:tgtEl>
                                          <p:spTgt spid="1363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0"/>
                            </p:stCondLst>
                            <p:childTnLst>
                              <p:par>
                                <p:cTn id="1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7" dur="80"/>
                                        <p:tgtEl>
                                          <p:spTgt spid="1364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8" dur="80"/>
                                        <p:tgtEl>
                                          <p:spTgt spid="1364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80"/>
                                        <p:tgtEl>
                                          <p:spTgt spid="1364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0"/>
                            </p:stCondLst>
                            <p:childTnLst>
                              <p:par>
                                <p:cTn id="1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3" dur="80"/>
                                        <p:tgtEl>
                                          <p:spTgt spid="1364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4" dur="80"/>
                                        <p:tgtEl>
                                          <p:spTgt spid="1364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80"/>
                                        <p:tgtEl>
                                          <p:spTgt spid="1364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40"/>
                            </p:stCondLst>
                            <p:childTnLst>
                              <p:par>
                                <p:cTn id="1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9" dur="80"/>
                                        <p:tgtEl>
                                          <p:spTgt spid="1363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0" dur="80"/>
                                        <p:tgtEl>
                                          <p:spTgt spid="1363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80"/>
                                        <p:tgtEl>
                                          <p:spTgt spid="1363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0"/>
                            </p:stCondLst>
                            <p:childTnLst>
                              <p:par>
                                <p:cTn id="1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5" dur="80"/>
                                        <p:tgtEl>
                                          <p:spTgt spid="1363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6" dur="80"/>
                                        <p:tgtEl>
                                          <p:spTgt spid="1363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80"/>
                                        <p:tgtEl>
                                          <p:spTgt spid="1363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00"/>
                            </p:stCondLst>
                            <p:childTnLst>
                              <p:par>
                                <p:cTn id="1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1" dur="80"/>
                                        <p:tgtEl>
                                          <p:spTgt spid="1363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2" dur="80"/>
                                        <p:tgtEl>
                                          <p:spTgt spid="1363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80"/>
                                        <p:tgtEl>
                                          <p:spTgt spid="1363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80"/>
                            </p:stCondLst>
                            <p:childTnLst>
                              <p:par>
                                <p:cTn id="1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7" dur="80"/>
                                        <p:tgtEl>
                                          <p:spTgt spid="1363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8" dur="80"/>
                                        <p:tgtEl>
                                          <p:spTgt spid="1363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80"/>
                                        <p:tgtEl>
                                          <p:spTgt spid="1363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60"/>
                            </p:stCondLst>
                            <p:childTnLst>
                              <p:par>
                                <p:cTn id="15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2" dur="3000" fill="hold"/>
                                        <p:tgtEl>
                                          <p:spTgt spid="1364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3" dur="3000" fill="hold"/>
                                        <p:tgtEl>
                                          <p:spTgt spid="1364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4" dur="3000" fill="hold"/>
                                        <p:tgtEl>
                                          <p:spTgt spid="1364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3000" fill="hold"/>
                                        <p:tgtEl>
                                          <p:spTgt spid="1364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560"/>
                            </p:stCondLst>
                            <p:childTnLst>
                              <p:par>
                                <p:cTn id="1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136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136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136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560"/>
                            </p:stCondLst>
                            <p:childTnLst>
                              <p:par>
                                <p:cTn id="163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4" dur="500"/>
                                        <p:tgtEl>
                                          <p:spTgt spid="1363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6060"/>
                            </p:stCondLst>
                            <p:childTnLst>
                              <p:par>
                                <p:cTn id="16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3000" fill="hold"/>
                                        <p:tgtEl>
                                          <p:spTgt spid="13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3000" fill="hold"/>
                                        <p:tgtEl>
                                          <p:spTgt spid="13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5" dur="80"/>
                                        <p:tgtEl>
                                          <p:spTgt spid="1364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6" dur="80"/>
                                        <p:tgtEl>
                                          <p:spTgt spid="1364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80"/>
                                        <p:tgtEl>
                                          <p:spTgt spid="1364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80"/>
                            </p:stCondLst>
                            <p:childTnLst>
                              <p:par>
                                <p:cTn id="17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1" dur="80"/>
                                        <p:tgtEl>
                                          <p:spTgt spid="1364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2" dur="80"/>
                                        <p:tgtEl>
                                          <p:spTgt spid="1364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80"/>
                                        <p:tgtEl>
                                          <p:spTgt spid="1364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60"/>
                            </p:stCondLst>
                            <p:childTnLst>
                              <p:par>
                                <p:cTn id="18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7" dur="80"/>
                                        <p:tgtEl>
                                          <p:spTgt spid="1364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8" dur="80"/>
                                        <p:tgtEl>
                                          <p:spTgt spid="1364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80"/>
                                        <p:tgtEl>
                                          <p:spTgt spid="1364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40"/>
                            </p:stCondLst>
                            <p:childTnLst>
                              <p:par>
                                <p:cTn id="19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3" dur="80"/>
                                        <p:tgtEl>
                                          <p:spTgt spid="1364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4" dur="80"/>
                                        <p:tgtEl>
                                          <p:spTgt spid="1364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" dur="80"/>
                                        <p:tgtEl>
                                          <p:spTgt spid="1364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20"/>
                            </p:stCondLst>
                            <p:childTnLst>
                              <p:par>
                                <p:cTn id="19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9" dur="80"/>
                                        <p:tgtEl>
                                          <p:spTgt spid="1364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0" dur="80"/>
                                        <p:tgtEl>
                                          <p:spTgt spid="136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1" dur="80"/>
                                        <p:tgtEl>
                                          <p:spTgt spid="136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00"/>
                            </p:stCondLst>
                            <p:childTnLst>
                              <p:par>
                                <p:cTn id="20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5" dur="80"/>
                                        <p:tgtEl>
                                          <p:spTgt spid="1364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6" dur="80"/>
                                        <p:tgtEl>
                                          <p:spTgt spid="1364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80"/>
                                        <p:tgtEl>
                                          <p:spTgt spid="1364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480"/>
                            </p:stCondLst>
                            <p:childTnLst>
                              <p:par>
                                <p:cTn id="20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1" dur="80"/>
                                        <p:tgtEl>
                                          <p:spTgt spid="1363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2" dur="80"/>
                                        <p:tgtEl>
                                          <p:spTgt spid="1363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" dur="80"/>
                                        <p:tgtEl>
                                          <p:spTgt spid="1363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560"/>
                            </p:stCondLst>
                            <p:childTnLst>
                              <p:par>
                                <p:cTn id="21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6" dur="3000" fill="hold"/>
                                        <p:tgtEl>
                                          <p:spTgt spid="1364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17" dur="3000" fill="hold"/>
                                        <p:tgtEl>
                                          <p:spTgt spid="1364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8" dur="3000" fill="hold"/>
                                        <p:tgtEl>
                                          <p:spTgt spid="1364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9" dur="3000" fill="hold"/>
                                        <p:tgtEl>
                                          <p:spTgt spid="1364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560"/>
                            </p:stCondLst>
                            <p:childTnLst>
                              <p:par>
                                <p:cTn id="2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2000" fill="hold"/>
                                        <p:tgtEl>
                                          <p:spTgt spid="136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2000" fill="hold"/>
                                        <p:tgtEl>
                                          <p:spTgt spid="136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2000"/>
                                        <p:tgtEl>
                                          <p:spTgt spid="136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5560"/>
                            </p:stCondLst>
                            <p:childTnLst>
                              <p:par>
                                <p:cTn id="22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8" dur="500"/>
                                        <p:tgtEl>
                                          <p:spTgt spid="136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6060"/>
                            </p:stCondLst>
                            <p:childTnLst>
                              <p:par>
                                <p:cTn id="2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3000" fill="hold"/>
                                        <p:tgtEl>
                                          <p:spTgt spid="13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3000" fill="hold"/>
                                        <p:tgtEl>
                                          <p:spTgt spid="13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9" dur="80"/>
                                        <p:tgtEl>
                                          <p:spTgt spid="1364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0" dur="80"/>
                                        <p:tgtEl>
                                          <p:spTgt spid="1364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1" dur="80"/>
                                        <p:tgtEl>
                                          <p:spTgt spid="1364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80"/>
                            </p:stCondLst>
                            <p:childTnLst>
                              <p:par>
                                <p:cTn id="24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5" dur="80"/>
                                        <p:tgtEl>
                                          <p:spTgt spid="1364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6" dur="80"/>
                                        <p:tgtEl>
                                          <p:spTgt spid="1364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7" dur="80"/>
                                        <p:tgtEl>
                                          <p:spTgt spid="1364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60"/>
                            </p:stCondLst>
                            <p:childTnLst>
                              <p:par>
                                <p:cTn id="24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1" dur="80"/>
                                        <p:tgtEl>
                                          <p:spTgt spid="1364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2" dur="80"/>
                                        <p:tgtEl>
                                          <p:spTgt spid="1364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3" dur="80"/>
                                        <p:tgtEl>
                                          <p:spTgt spid="1364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240"/>
                            </p:stCondLst>
                            <p:childTnLst>
                              <p:par>
                                <p:cTn id="25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7" dur="80"/>
                                        <p:tgtEl>
                                          <p:spTgt spid="1364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8" dur="80"/>
                                        <p:tgtEl>
                                          <p:spTgt spid="1364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9" dur="80"/>
                                        <p:tgtEl>
                                          <p:spTgt spid="1364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320"/>
                            </p:stCondLst>
                            <p:childTnLst>
                              <p:par>
                                <p:cTn id="26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3" dur="80"/>
                                        <p:tgtEl>
                                          <p:spTgt spid="1364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4" dur="80"/>
                                        <p:tgtEl>
                                          <p:spTgt spid="1364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5" dur="80"/>
                                        <p:tgtEl>
                                          <p:spTgt spid="1364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400"/>
                            </p:stCondLst>
                            <p:childTnLst>
                              <p:par>
                                <p:cTn id="26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9" dur="80"/>
                                        <p:tgtEl>
                                          <p:spTgt spid="1364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0" dur="80"/>
                                        <p:tgtEl>
                                          <p:spTgt spid="1364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1" dur="80"/>
                                        <p:tgtEl>
                                          <p:spTgt spid="1364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480"/>
                            </p:stCondLst>
                            <p:childTnLst>
                              <p:par>
                                <p:cTn id="27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5" dur="80"/>
                                        <p:tgtEl>
                                          <p:spTgt spid="1364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6" dur="80"/>
                                        <p:tgtEl>
                                          <p:spTgt spid="1364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7" dur="80"/>
                                        <p:tgtEl>
                                          <p:spTgt spid="1364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560"/>
                            </p:stCondLst>
                            <p:childTnLst>
                              <p:par>
                                <p:cTn id="27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1" dur="80"/>
                                        <p:tgtEl>
                                          <p:spTgt spid="1364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2" dur="80"/>
                                        <p:tgtEl>
                                          <p:spTgt spid="1364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3" dur="80"/>
                                        <p:tgtEl>
                                          <p:spTgt spid="1364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640"/>
                            </p:stCondLst>
                            <p:childTnLst>
                              <p:par>
                                <p:cTn id="28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6" dur="3000" fill="hold"/>
                                        <p:tgtEl>
                                          <p:spTgt spid="1364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87" dur="3000" fill="hold"/>
                                        <p:tgtEl>
                                          <p:spTgt spid="136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8" dur="3000" fill="hold"/>
                                        <p:tgtEl>
                                          <p:spTgt spid="136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9" dur="3000" fill="hold"/>
                                        <p:tgtEl>
                                          <p:spTgt spid="1364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3640"/>
                            </p:stCondLst>
                            <p:childTnLst>
                              <p:par>
                                <p:cTn id="2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2000" fill="hold"/>
                                        <p:tgtEl>
                                          <p:spTgt spid="136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2000" fill="hold"/>
                                        <p:tgtEl>
                                          <p:spTgt spid="136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2000"/>
                                        <p:tgtEl>
                                          <p:spTgt spid="136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5640"/>
                            </p:stCondLst>
                            <p:childTnLst>
                              <p:par>
                                <p:cTn id="29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8" dur="2000"/>
                                        <p:tgtEl>
                                          <p:spTgt spid="13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7640"/>
                            </p:stCondLst>
                            <p:childTnLst>
                              <p:par>
                                <p:cTn id="3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3000" fill="hold"/>
                                        <p:tgtEl>
                                          <p:spTgt spid="13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3000" fill="hold"/>
                                        <p:tgtEl>
                                          <p:spTgt spid="13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9" dur="80"/>
                                        <p:tgtEl>
                                          <p:spTgt spid="1364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0" dur="80"/>
                                        <p:tgtEl>
                                          <p:spTgt spid="1364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1" dur="80"/>
                                        <p:tgtEl>
                                          <p:spTgt spid="1364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80"/>
                            </p:stCondLst>
                            <p:childTnLst>
                              <p:par>
                                <p:cTn id="3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5" dur="80"/>
                                        <p:tgtEl>
                                          <p:spTgt spid="1364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6" dur="80"/>
                                        <p:tgtEl>
                                          <p:spTgt spid="1364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7" dur="80"/>
                                        <p:tgtEl>
                                          <p:spTgt spid="1364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160"/>
                            </p:stCondLst>
                            <p:childTnLst>
                              <p:par>
                                <p:cTn id="3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1" dur="80"/>
                                        <p:tgtEl>
                                          <p:spTgt spid="1364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2" dur="80"/>
                                        <p:tgtEl>
                                          <p:spTgt spid="1364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3" dur="80"/>
                                        <p:tgtEl>
                                          <p:spTgt spid="1364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240"/>
                            </p:stCondLst>
                            <p:childTnLst>
                              <p:par>
                                <p:cTn id="3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7" dur="80"/>
                                        <p:tgtEl>
                                          <p:spTgt spid="1364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8" dur="80"/>
                                        <p:tgtEl>
                                          <p:spTgt spid="1364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9" dur="80"/>
                                        <p:tgtEl>
                                          <p:spTgt spid="1364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320"/>
                            </p:stCondLst>
                            <p:childTnLst>
                              <p:par>
                                <p:cTn id="3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3" dur="80"/>
                                        <p:tgtEl>
                                          <p:spTgt spid="1364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4" dur="80"/>
                                        <p:tgtEl>
                                          <p:spTgt spid="1364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5" dur="80"/>
                                        <p:tgtEl>
                                          <p:spTgt spid="1364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400"/>
                            </p:stCondLst>
                            <p:childTnLst>
                              <p:par>
                                <p:cTn id="33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9" dur="80"/>
                                        <p:tgtEl>
                                          <p:spTgt spid="1364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0" dur="80"/>
                                        <p:tgtEl>
                                          <p:spTgt spid="1364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1" dur="80"/>
                                        <p:tgtEl>
                                          <p:spTgt spid="1364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480"/>
                            </p:stCondLst>
                            <p:childTnLst>
                              <p:par>
                                <p:cTn id="34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4" dur="3000" fill="hold"/>
                                        <p:tgtEl>
                                          <p:spTgt spid="1364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45" dur="3000" fill="hold"/>
                                        <p:tgtEl>
                                          <p:spTgt spid="1364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46" dur="3000" fill="hold"/>
                                        <p:tgtEl>
                                          <p:spTgt spid="1364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7" dur="3000" fill="hold"/>
                                        <p:tgtEl>
                                          <p:spTgt spid="1364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3480"/>
                            </p:stCondLst>
                            <p:childTnLst>
                              <p:par>
                                <p:cTn id="3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2000" fill="hold"/>
                                        <p:tgtEl>
                                          <p:spTgt spid="136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2000" fill="hold"/>
                                        <p:tgtEl>
                                          <p:spTgt spid="136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3" dur="2000"/>
                                        <p:tgtEl>
                                          <p:spTgt spid="136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5480"/>
                            </p:stCondLst>
                            <p:childTnLst>
                              <p:par>
                                <p:cTn id="355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6" dur="3000"/>
                                        <p:tgtEl>
                                          <p:spTgt spid="136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8480"/>
                            </p:stCondLst>
                            <p:childTnLst>
                              <p:par>
                                <p:cTn id="35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3000" fill="hold"/>
                                        <p:tgtEl>
                                          <p:spTgt spid="136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3000" fill="hold"/>
                                        <p:tgtEl>
                                          <p:spTgt spid="136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7" dur="80"/>
                                        <p:tgtEl>
                                          <p:spTgt spid="1364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8" dur="80"/>
                                        <p:tgtEl>
                                          <p:spTgt spid="1364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9" dur="80"/>
                                        <p:tgtEl>
                                          <p:spTgt spid="1364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80"/>
                            </p:stCondLst>
                            <p:childTnLst>
                              <p:par>
                                <p:cTn id="37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3" dur="80"/>
                                        <p:tgtEl>
                                          <p:spTgt spid="1364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4" dur="80"/>
                                        <p:tgtEl>
                                          <p:spTgt spid="1364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5" dur="80"/>
                                        <p:tgtEl>
                                          <p:spTgt spid="1364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160"/>
                            </p:stCondLst>
                            <p:childTnLst>
                              <p:par>
                                <p:cTn id="37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9" dur="80"/>
                                        <p:tgtEl>
                                          <p:spTgt spid="1363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0" dur="80"/>
                                        <p:tgtEl>
                                          <p:spTgt spid="1363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1" dur="80"/>
                                        <p:tgtEl>
                                          <p:spTgt spid="1363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240"/>
                            </p:stCondLst>
                            <p:childTnLst>
                              <p:par>
                                <p:cTn id="38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4" dur="3000" fill="hold"/>
                                        <p:tgtEl>
                                          <p:spTgt spid="1364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85" dur="3000" fill="hold"/>
                                        <p:tgtEl>
                                          <p:spTgt spid="1364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86" dur="3000" fill="hold"/>
                                        <p:tgtEl>
                                          <p:spTgt spid="1364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7" dur="3000" fill="hold"/>
                                        <p:tgtEl>
                                          <p:spTgt spid="1364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3240"/>
                            </p:stCondLst>
                            <p:childTnLst>
                              <p:par>
                                <p:cTn id="3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2000" fill="hold"/>
                                        <p:tgtEl>
                                          <p:spTgt spid="136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2000" fill="hold"/>
                                        <p:tgtEl>
                                          <p:spTgt spid="136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2000"/>
                                        <p:tgtEl>
                                          <p:spTgt spid="136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5240"/>
                            </p:stCondLst>
                            <p:childTnLst>
                              <p:par>
                                <p:cTn id="395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6" dur="500"/>
                                        <p:tgtEl>
                                          <p:spTgt spid="136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5740"/>
                            </p:stCondLst>
                            <p:childTnLst>
                              <p:par>
                                <p:cTn id="3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1" dur="5000" fill="hold"/>
                                        <p:tgtEl>
                                          <p:spTgt spid="136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5000" fill="hold"/>
                                        <p:tgtEl>
                                          <p:spTgt spid="136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3" dur="5000"/>
                                        <p:tgtEl>
                                          <p:spTgt spid="13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300" grpId="0" animBg="1"/>
      <p:bldP spid="136312" grpId="0" animBg="1"/>
      <p:bldP spid="136313" grpId="0" animBg="1"/>
      <p:bldP spid="136314" grpId="0" animBg="1"/>
      <p:bldP spid="136316" grpId="0" animBg="1"/>
      <p:bldP spid="136317" grpId="0" animBg="1"/>
      <p:bldP spid="136318" grpId="0" animBg="1"/>
      <p:bldP spid="136319" grpId="0" animBg="1"/>
      <p:bldP spid="136327" grpId="0" animBg="1"/>
      <p:bldP spid="136328" grpId="0" animBg="1"/>
      <p:bldP spid="136375" grpId="0" animBg="1"/>
      <p:bldP spid="136376" grpId="0" animBg="1"/>
      <p:bldP spid="136380" grpId="0" animBg="1"/>
      <p:bldP spid="136395" grpId="0" animBg="1"/>
      <p:bldP spid="136413" grpId="0" animBg="1"/>
      <p:bldP spid="136414" grpId="0" animBg="1"/>
      <p:bldP spid="136415" grpId="0" animBg="1"/>
      <p:bldP spid="136416" grpId="0" animBg="1"/>
      <p:bldP spid="136417" grpId="0" animBg="1"/>
      <p:bldP spid="136418" grpId="0" animBg="1"/>
      <p:bldP spid="136419" grpId="0" animBg="1"/>
      <p:bldP spid="136420" grpId="0" animBg="1"/>
      <p:bldP spid="136421" grpId="0" animBg="1"/>
      <p:bldP spid="136422" grpId="0" animBg="1"/>
      <p:bldP spid="136301" grpId="0" animBg="1"/>
      <p:bldP spid="136351" grpId="0" animBg="1"/>
      <p:bldP spid="136423" grpId="0" animBg="1"/>
      <p:bldP spid="136424" grpId="0" animBg="1"/>
      <p:bldP spid="136425" grpId="0" animBg="1"/>
      <p:bldP spid="136426" grpId="0" animBg="1"/>
      <p:bldP spid="136427" grpId="0" animBg="1"/>
      <p:bldP spid="136428" grpId="0" animBg="1"/>
      <p:bldP spid="136429" grpId="0" animBg="1"/>
      <p:bldP spid="136438" grpId="0" animBg="1"/>
      <p:bldP spid="136439" grpId="0" animBg="1"/>
      <p:bldP spid="136440" grpId="0" animBg="1"/>
      <p:bldP spid="136441" grpId="0" animBg="1"/>
      <p:bldP spid="136442" grpId="0" animBg="1"/>
      <p:bldP spid="136443" grpId="0" animBg="1"/>
      <p:bldP spid="136444" grpId="0" animBg="1"/>
      <p:bldP spid="136384" grpId="0"/>
      <p:bldP spid="136384" grpId="1"/>
      <p:bldP spid="136387" grpId="0"/>
      <p:bldP spid="136387" grpId="1"/>
      <p:bldP spid="136445" grpId="0"/>
      <p:bldP spid="136445" grpId="1"/>
      <p:bldP spid="136389" grpId="0"/>
      <p:bldP spid="136389" grpId="1"/>
      <p:bldP spid="136388" grpId="0"/>
      <p:bldP spid="136388" grpId="1"/>
      <p:bldP spid="136386" grpId="0"/>
      <p:bldP spid="136386" grpId="1"/>
      <p:bldP spid="136385" grpId="0"/>
      <p:bldP spid="136385" grpId="1"/>
      <p:bldP spid="136447" grpId="0"/>
      <p:bldP spid="136449" grpId="0" animBg="1"/>
      <p:bldP spid="136450" grpId="0" animBg="1"/>
      <p:bldP spid="136451" grpId="0" animBg="1"/>
      <p:bldP spid="136452" grpId="0" animBg="1"/>
      <p:bldP spid="136453" grpId="0" animBg="1"/>
      <p:bldP spid="136454" grpId="0" animBg="1"/>
      <p:bldP spid="136455" grpId="0" animBg="1"/>
      <p:bldP spid="136456" grpId="0" animBg="1"/>
      <p:bldP spid="136457" grpId="0" animBg="1"/>
      <p:bldP spid="136458" grpId="0" animBg="1"/>
      <p:bldP spid="136459" grpId="0" animBg="1"/>
      <p:bldP spid="136460" grpId="0" animBg="1"/>
      <p:bldP spid="136461" grpId="0" animBg="1"/>
      <p:bldP spid="1364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27088" y="2276475"/>
            <a:ext cx="5313362" cy="368935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</a:rPr>
              <a:t>                </a:t>
            </a:r>
            <a:r>
              <a:rPr lang="ru-RU" dirty="0">
                <a:latin typeface="Times New Roman" pitchFamily="18" charset="0"/>
              </a:rPr>
              <a:t>белка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               </a:t>
            </a:r>
            <a:r>
              <a:rPr lang="ru-RU" dirty="0">
                <a:latin typeface="Times New Roman" pitchFamily="18" charset="0"/>
              </a:rPr>
              <a:t>Белка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              Петрушка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               петрушка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</a:rPr>
              <a:t>                мишка</a:t>
            </a:r>
            <a:endParaRPr lang="ru-RU" dirty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</a:rPr>
              <a:t>                Мишка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33798" name="WordArt 6" descr="oboi50"/>
          <p:cNvSpPr>
            <a:spLocks noChangeArrowheads="1" noChangeShapeType="1" noTextEdit="1"/>
          </p:cNvSpPr>
          <p:nvPr/>
        </p:nvSpPr>
        <p:spPr bwMode="auto">
          <a:xfrm>
            <a:off x="971550" y="620713"/>
            <a:ext cx="7056438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ПОЧЕМУ СЛОВА, КОТОРЫЕ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ЗВУЧАТ ОДИНАКОВО,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НАПИСАНЫ ПО-РАЗНОМУ?</a:t>
            </a:r>
          </a:p>
        </p:txBody>
      </p:sp>
      <p:pic>
        <p:nvPicPr>
          <p:cNvPr id="33800" name="Picture 8" descr="01ded5e01cfb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325" y="2708275"/>
            <a:ext cx="2173288" cy="33670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27088" y="2276475"/>
            <a:ext cx="5313362" cy="368935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ru-RU" dirty="0">
                <a:latin typeface="Times New Roman" pitchFamily="18" charset="0"/>
              </a:rPr>
              <a:t> коза                        белка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</a:rPr>
              <a:t> пушистая               Белка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</a:rPr>
              <a:t> попугай                  Петрушка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</a:rPr>
              <a:t> зеленая                   петрушка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</a:rPr>
              <a:t> друг                        мишка</a:t>
            </a:r>
          </a:p>
          <a:p>
            <a:pPr>
              <a:buFontTx/>
              <a:buNone/>
            </a:pPr>
            <a:r>
              <a:rPr lang="ru-RU" dirty="0">
                <a:latin typeface="Times New Roman" pitchFamily="18" charset="0"/>
              </a:rPr>
              <a:t> плюшевый             Мишка</a:t>
            </a:r>
          </a:p>
        </p:txBody>
      </p:sp>
      <p:sp>
        <p:nvSpPr>
          <p:cNvPr id="33798" name="WordArt 6" descr="oboi50"/>
          <p:cNvSpPr>
            <a:spLocks noChangeArrowheads="1" noChangeShapeType="1" noTextEdit="1"/>
          </p:cNvSpPr>
          <p:nvPr/>
        </p:nvSpPr>
        <p:spPr bwMode="auto">
          <a:xfrm>
            <a:off x="971550" y="620713"/>
            <a:ext cx="7056438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ПОЧЕМУ СЛОВА, КОТОРЫЕ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ЗВУЧАТ ОДИНАКОВО,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НАПИСАНЫ ПО-РАЗНОМУ?</a:t>
            </a:r>
          </a:p>
        </p:txBody>
      </p:sp>
      <p:pic>
        <p:nvPicPr>
          <p:cNvPr id="33800" name="Picture 8" descr="01ded5e01cfb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325" y="2708275"/>
            <a:ext cx="2173288" cy="3367088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2000232" y="2571744"/>
            <a:ext cx="2214578" cy="5715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643174" y="2643182"/>
            <a:ext cx="1571636" cy="5715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357422" y="3786190"/>
            <a:ext cx="192882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285984" y="4357694"/>
            <a:ext cx="192882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857356" y="4929198"/>
            <a:ext cx="2357454" cy="5715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928926" y="4929198"/>
            <a:ext cx="1285884" cy="64294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1267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2" descr="oboi50"/>
          <p:cNvSpPr>
            <a:spLocks noChangeArrowheads="1" noChangeShapeType="1" noTextEdit="1"/>
          </p:cNvSpPr>
          <p:nvPr/>
        </p:nvSpPr>
        <p:spPr bwMode="auto">
          <a:xfrm>
            <a:off x="539750" y="1628775"/>
            <a:ext cx="1152525" cy="617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ав</a:t>
            </a:r>
          </a:p>
        </p:txBody>
      </p:sp>
      <p:sp>
        <p:nvSpPr>
          <p:cNvPr id="55299" name="WordArt 3" descr="oboi50"/>
          <p:cNvSpPr>
            <a:spLocks noChangeArrowheads="1" noChangeShapeType="1" noTextEdit="1"/>
          </p:cNvSpPr>
          <p:nvPr/>
        </p:nvSpPr>
        <p:spPr bwMode="auto">
          <a:xfrm>
            <a:off x="1763713" y="1628775"/>
            <a:ext cx="22336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густ</a:t>
            </a:r>
          </a:p>
        </p:txBody>
      </p:sp>
      <p:sp>
        <p:nvSpPr>
          <p:cNvPr id="55300" name="WordArt 4" descr="oboi50"/>
          <p:cNvSpPr>
            <a:spLocks noChangeArrowheads="1" noChangeShapeType="1" noTextEdit="1"/>
          </p:cNvSpPr>
          <p:nvPr/>
        </p:nvSpPr>
        <p:spPr bwMode="auto">
          <a:xfrm>
            <a:off x="4284663" y="1628775"/>
            <a:ext cx="165576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тор</a:t>
            </a:r>
          </a:p>
        </p:txBody>
      </p:sp>
      <p:sp>
        <p:nvSpPr>
          <p:cNvPr id="55301" name="WordArt 5" descr="oboi50"/>
          <p:cNvSpPr>
            <a:spLocks noChangeArrowheads="1" noChangeShapeType="1" noTextEdit="1"/>
          </p:cNvSpPr>
          <p:nvPr/>
        </p:nvSpPr>
        <p:spPr bwMode="auto">
          <a:xfrm>
            <a:off x="6013450" y="1628775"/>
            <a:ext cx="1655763" cy="617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моз</a:t>
            </a:r>
          </a:p>
        </p:txBody>
      </p:sp>
      <p:sp>
        <p:nvSpPr>
          <p:cNvPr id="55302" name="WordArt 6" descr="oboi50"/>
          <p:cNvSpPr>
            <a:spLocks noChangeArrowheads="1" noChangeShapeType="1" noTextEdit="1"/>
          </p:cNvSpPr>
          <p:nvPr/>
        </p:nvSpPr>
        <p:spPr bwMode="auto">
          <a:xfrm>
            <a:off x="468313" y="3035300"/>
            <a:ext cx="1008062" cy="825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ба</a:t>
            </a:r>
          </a:p>
        </p:txBody>
      </p:sp>
      <p:sp>
        <p:nvSpPr>
          <p:cNvPr id="55303" name="WordArt 7" descr="oboi50"/>
          <p:cNvSpPr>
            <a:spLocks noChangeArrowheads="1" noChangeShapeType="1" noTextEdit="1"/>
          </p:cNvSpPr>
          <p:nvPr/>
        </p:nvSpPr>
        <p:spPr bwMode="auto">
          <a:xfrm>
            <a:off x="1547813" y="3251200"/>
            <a:ext cx="1366837" cy="825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ран</a:t>
            </a:r>
          </a:p>
        </p:txBody>
      </p:sp>
      <p:sp>
        <p:nvSpPr>
          <p:cNvPr id="55304" name="WordArt 8" descr="oboi50"/>
          <p:cNvSpPr>
            <a:spLocks noChangeArrowheads="1" noChangeShapeType="1" noTextEdit="1"/>
          </p:cNvSpPr>
          <p:nvPr/>
        </p:nvSpPr>
        <p:spPr bwMode="auto">
          <a:xfrm>
            <a:off x="3348038" y="3251200"/>
            <a:ext cx="863600" cy="825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ра</a:t>
            </a:r>
          </a:p>
        </p:txBody>
      </p:sp>
      <p:sp>
        <p:nvSpPr>
          <p:cNvPr id="55305" name="WordArt 9" descr="oboi50"/>
          <p:cNvSpPr>
            <a:spLocks noChangeArrowheads="1" noChangeShapeType="1" noTextEdit="1"/>
          </p:cNvSpPr>
          <p:nvPr/>
        </p:nvSpPr>
        <p:spPr bwMode="auto">
          <a:xfrm>
            <a:off x="4356100" y="3284538"/>
            <a:ext cx="9366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на</a:t>
            </a:r>
          </a:p>
        </p:txBody>
      </p:sp>
      <p:sp>
        <p:nvSpPr>
          <p:cNvPr id="55306" name="WordArt 10" descr="oboi50"/>
          <p:cNvSpPr>
            <a:spLocks noChangeArrowheads="1" noChangeShapeType="1" noTextEdit="1"/>
          </p:cNvSpPr>
          <p:nvPr/>
        </p:nvSpPr>
        <p:spPr bwMode="auto">
          <a:xfrm>
            <a:off x="5795963" y="3035300"/>
            <a:ext cx="1296987" cy="825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бан</a:t>
            </a:r>
          </a:p>
        </p:txBody>
      </p:sp>
      <p:sp>
        <p:nvSpPr>
          <p:cNvPr id="55307" name="WordArt 11" descr="oboi50"/>
          <p:cNvSpPr>
            <a:spLocks noChangeArrowheads="1" noChangeShapeType="1" noTextEdit="1"/>
          </p:cNvSpPr>
          <p:nvPr/>
        </p:nvSpPr>
        <p:spPr bwMode="auto">
          <a:xfrm>
            <a:off x="7308850" y="3284538"/>
            <a:ext cx="1439863" cy="706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щик</a:t>
            </a:r>
          </a:p>
        </p:txBody>
      </p:sp>
      <p:sp>
        <p:nvSpPr>
          <p:cNvPr id="55308" name="WordArt 12" descr="oboi50"/>
          <p:cNvSpPr>
            <a:spLocks noChangeArrowheads="1" noChangeShapeType="1" noTextEdit="1"/>
          </p:cNvSpPr>
          <p:nvPr/>
        </p:nvSpPr>
        <p:spPr bwMode="auto">
          <a:xfrm>
            <a:off x="468313" y="4868863"/>
            <a:ext cx="11525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ко</a:t>
            </a:r>
          </a:p>
        </p:txBody>
      </p:sp>
      <p:sp>
        <p:nvSpPr>
          <p:cNvPr id="55309" name="WordArt 13" descr="oboi50"/>
          <p:cNvSpPr>
            <a:spLocks noChangeArrowheads="1" noChangeShapeType="1" noTextEdit="1"/>
          </p:cNvSpPr>
          <p:nvPr/>
        </p:nvSpPr>
        <p:spPr bwMode="auto">
          <a:xfrm>
            <a:off x="1692275" y="4868863"/>
            <a:ext cx="1079500" cy="808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ра</a:t>
            </a:r>
          </a:p>
        </p:txBody>
      </p:sp>
      <p:sp>
        <p:nvSpPr>
          <p:cNvPr id="55310" name="WordArt 14" descr="oboi50"/>
          <p:cNvSpPr>
            <a:spLocks noChangeArrowheads="1" noChangeShapeType="1" noTextEdit="1"/>
          </p:cNvSpPr>
          <p:nvPr/>
        </p:nvSpPr>
        <p:spPr bwMode="auto">
          <a:xfrm>
            <a:off x="3276600" y="4868863"/>
            <a:ext cx="11525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ло</a:t>
            </a:r>
          </a:p>
        </p:txBody>
      </p:sp>
      <p:sp>
        <p:nvSpPr>
          <p:cNvPr id="55311" name="WordArt 15" descr="oboi50"/>
          <p:cNvSpPr>
            <a:spLocks noChangeArrowheads="1" noChangeShapeType="1" noTextEdit="1"/>
          </p:cNvSpPr>
          <p:nvPr/>
        </p:nvSpPr>
        <p:spPr bwMode="auto">
          <a:xfrm>
            <a:off x="4500563" y="4868863"/>
            <a:ext cx="10080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то</a:t>
            </a:r>
          </a:p>
        </p:txBody>
      </p:sp>
      <p:sp>
        <p:nvSpPr>
          <p:cNvPr id="55312" name="WordArt 16" descr="oboi50"/>
          <p:cNvSpPr>
            <a:spLocks noChangeArrowheads="1" noChangeShapeType="1" noTextEdit="1"/>
          </p:cNvSpPr>
          <p:nvPr/>
        </p:nvSpPr>
        <p:spPr bwMode="auto">
          <a:xfrm>
            <a:off x="5940425" y="4638675"/>
            <a:ext cx="1439863" cy="806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бок</a:t>
            </a:r>
          </a:p>
        </p:txBody>
      </p:sp>
      <p:sp>
        <p:nvSpPr>
          <p:cNvPr id="55313" name="WordArt 17" descr="oboi50"/>
          <p:cNvSpPr>
            <a:spLocks noChangeArrowheads="1" noChangeShapeType="1" noTextEdit="1"/>
          </p:cNvSpPr>
          <p:nvPr/>
        </p:nvSpPr>
        <p:spPr bwMode="auto">
          <a:xfrm>
            <a:off x="7380288" y="4652963"/>
            <a:ext cx="1441450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Times New Roman"/>
                <a:cs typeface="Times New Roman"/>
              </a:rPr>
              <a:t>сёр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31214E-7 L -0.26371 0.0002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8.67052E-7 L -0.18906 0.0053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87283E-6 L -0.35434 0.0002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96532E-6 L -0.18125 1.96532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21387E-6 L -0.33073 0.0002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animBg="1"/>
      <p:bldP spid="55300" grpId="0" animBg="1"/>
      <p:bldP spid="55301" grpId="0" animBg="1"/>
      <p:bldP spid="55303" grpId="0" animBg="1"/>
      <p:bldP spid="55304" grpId="0" animBg="1"/>
      <p:bldP spid="55305" grpId="0" animBg="1"/>
      <p:bldP spid="55306" grpId="0" animBg="1"/>
      <p:bldP spid="55307" grpId="0" animBg="1"/>
      <p:bldP spid="55309" grpId="0" animBg="1"/>
      <p:bldP spid="55310" grpId="0" animBg="1"/>
      <p:bldP spid="55311" grpId="0" animBg="1"/>
      <p:bldP spid="55312" grpId="0" animBg="1"/>
      <p:bldP spid="553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755650" y="692150"/>
            <a:ext cx="7488238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веревке завязали 3 узла так, что концы веревки остались свободными. На сколько частей узлы разделили веревку?             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869950" y="3567113"/>
            <a:ext cx="7108825" cy="709612"/>
          </a:xfrm>
          <a:custGeom>
            <a:avLst/>
            <a:gdLst>
              <a:gd name="connsiteX0" fmla="*/ 0 w 7108722"/>
              <a:gd name="connsiteY0" fmla="*/ 710301 h 710301"/>
              <a:gd name="connsiteX1" fmla="*/ 29497 w 7108722"/>
              <a:gd name="connsiteY1" fmla="*/ 548069 h 710301"/>
              <a:gd name="connsiteX2" fmla="*/ 58993 w 7108722"/>
              <a:gd name="connsiteY2" fmla="*/ 503824 h 710301"/>
              <a:gd name="connsiteX3" fmla="*/ 162232 w 7108722"/>
              <a:gd name="connsiteY3" fmla="*/ 430082 h 710301"/>
              <a:gd name="connsiteX4" fmla="*/ 206477 w 7108722"/>
              <a:gd name="connsiteY4" fmla="*/ 385837 h 710301"/>
              <a:gd name="connsiteX5" fmla="*/ 250722 w 7108722"/>
              <a:gd name="connsiteY5" fmla="*/ 371088 h 710301"/>
              <a:gd name="connsiteX6" fmla="*/ 294968 w 7108722"/>
              <a:gd name="connsiteY6" fmla="*/ 341592 h 710301"/>
              <a:gd name="connsiteX7" fmla="*/ 398206 w 7108722"/>
              <a:gd name="connsiteY7" fmla="*/ 282598 h 710301"/>
              <a:gd name="connsiteX8" fmla="*/ 442451 w 7108722"/>
              <a:gd name="connsiteY8" fmla="*/ 238353 h 710301"/>
              <a:gd name="connsiteX9" fmla="*/ 545690 w 7108722"/>
              <a:gd name="connsiteY9" fmla="*/ 223604 h 710301"/>
              <a:gd name="connsiteX10" fmla="*/ 693174 w 7108722"/>
              <a:gd name="connsiteY10" fmla="*/ 149863 h 710301"/>
              <a:gd name="connsiteX11" fmla="*/ 870155 w 7108722"/>
              <a:gd name="connsiteY11" fmla="*/ 76121 h 710301"/>
              <a:gd name="connsiteX12" fmla="*/ 1209368 w 7108722"/>
              <a:gd name="connsiteY12" fmla="*/ 90869 h 710301"/>
              <a:gd name="connsiteX13" fmla="*/ 1268361 w 7108722"/>
              <a:gd name="connsiteY13" fmla="*/ 105617 h 710301"/>
              <a:gd name="connsiteX14" fmla="*/ 1401097 w 7108722"/>
              <a:gd name="connsiteY14" fmla="*/ 208856 h 710301"/>
              <a:gd name="connsiteX15" fmla="*/ 1415845 w 7108722"/>
              <a:gd name="connsiteY15" fmla="*/ 253101 h 710301"/>
              <a:gd name="connsiteX16" fmla="*/ 1563329 w 7108722"/>
              <a:gd name="connsiteY16" fmla="*/ 326843 h 710301"/>
              <a:gd name="connsiteX17" fmla="*/ 1607574 w 7108722"/>
              <a:gd name="connsiteY17" fmla="*/ 341592 h 710301"/>
              <a:gd name="connsiteX18" fmla="*/ 1681316 w 7108722"/>
              <a:gd name="connsiteY18" fmla="*/ 356340 h 710301"/>
              <a:gd name="connsiteX19" fmla="*/ 1769806 w 7108722"/>
              <a:gd name="connsiteY19" fmla="*/ 385837 h 710301"/>
              <a:gd name="connsiteX20" fmla="*/ 1976284 w 7108722"/>
              <a:gd name="connsiteY20" fmla="*/ 415334 h 710301"/>
              <a:gd name="connsiteX21" fmla="*/ 2079522 w 7108722"/>
              <a:gd name="connsiteY21" fmla="*/ 430082 h 710301"/>
              <a:gd name="connsiteX22" fmla="*/ 2256503 w 7108722"/>
              <a:gd name="connsiteY22" fmla="*/ 444830 h 710301"/>
              <a:gd name="connsiteX23" fmla="*/ 2639961 w 7108722"/>
              <a:gd name="connsiteY23" fmla="*/ 385837 h 710301"/>
              <a:gd name="connsiteX24" fmla="*/ 2684206 w 7108722"/>
              <a:gd name="connsiteY24" fmla="*/ 371088 h 710301"/>
              <a:gd name="connsiteX25" fmla="*/ 2831690 w 7108722"/>
              <a:gd name="connsiteY25" fmla="*/ 312095 h 710301"/>
              <a:gd name="connsiteX26" fmla="*/ 2934929 w 7108722"/>
              <a:gd name="connsiteY26" fmla="*/ 282598 h 710301"/>
              <a:gd name="connsiteX27" fmla="*/ 3052916 w 7108722"/>
              <a:gd name="connsiteY27" fmla="*/ 238353 h 710301"/>
              <a:gd name="connsiteX28" fmla="*/ 3111910 w 7108722"/>
              <a:gd name="connsiteY28" fmla="*/ 208856 h 710301"/>
              <a:gd name="connsiteX29" fmla="*/ 3288890 w 7108722"/>
              <a:gd name="connsiteY29" fmla="*/ 149863 h 710301"/>
              <a:gd name="connsiteX30" fmla="*/ 3347884 w 7108722"/>
              <a:gd name="connsiteY30" fmla="*/ 135114 h 710301"/>
              <a:gd name="connsiteX31" fmla="*/ 3539613 w 7108722"/>
              <a:gd name="connsiteY31" fmla="*/ 105617 h 710301"/>
              <a:gd name="connsiteX32" fmla="*/ 3967316 w 7108722"/>
              <a:gd name="connsiteY32" fmla="*/ 46624 h 710301"/>
              <a:gd name="connsiteX33" fmla="*/ 4350774 w 7108722"/>
              <a:gd name="connsiteY33" fmla="*/ 90869 h 710301"/>
              <a:gd name="connsiteX34" fmla="*/ 4409768 w 7108722"/>
              <a:gd name="connsiteY34" fmla="*/ 149863 h 710301"/>
              <a:gd name="connsiteX35" fmla="*/ 4439264 w 7108722"/>
              <a:gd name="connsiteY35" fmla="*/ 208856 h 710301"/>
              <a:gd name="connsiteX36" fmla="*/ 4542503 w 7108722"/>
              <a:gd name="connsiteY36" fmla="*/ 297346 h 710301"/>
              <a:gd name="connsiteX37" fmla="*/ 4572000 w 7108722"/>
              <a:gd name="connsiteY37" fmla="*/ 356340 h 710301"/>
              <a:gd name="connsiteX38" fmla="*/ 4630993 w 7108722"/>
              <a:gd name="connsiteY38" fmla="*/ 444830 h 710301"/>
              <a:gd name="connsiteX39" fmla="*/ 4704735 w 7108722"/>
              <a:gd name="connsiteY39" fmla="*/ 562817 h 710301"/>
              <a:gd name="connsiteX40" fmla="*/ 4748980 w 7108722"/>
              <a:gd name="connsiteY40" fmla="*/ 577566 h 710301"/>
              <a:gd name="connsiteX41" fmla="*/ 4793226 w 7108722"/>
              <a:gd name="connsiteY41" fmla="*/ 607063 h 710301"/>
              <a:gd name="connsiteX42" fmla="*/ 4911213 w 7108722"/>
              <a:gd name="connsiteY42" fmla="*/ 636559 h 710301"/>
              <a:gd name="connsiteX43" fmla="*/ 5058697 w 7108722"/>
              <a:gd name="connsiteY43" fmla="*/ 577566 h 710301"/>
              <a:gd name="connsiteX44" fmla="*/ 5102942 w 7108722"/>
              <a:gd name="connsiteY44" fmla="*/ 548069 h 710301"/>
              <a:gd name="connsiteX45" fmla="*/ 5235677 w 7108722"/>
              <a:gd name="connsiteY45" fmla="*/ 503824 h 710301"/>
              <a:gd name="connsiteX46" fmla="*/ 5324168 w 7108722"/>
              <a:gd name="connsiteY46" fmla="*/ 459579 h 710301"/>
              <a:gd name="connsiteX47" fmla="*/ 5427406 w 7108722"/>
              <a:gd name="connsiteY47" fmla="*/ 415334 h 710301"/>
              <a:gd name="connsiteX48" fmla="*/ 5619135 w 7108722"/>
              <a:gd name="connsiteY48" fmla="*/ 430082 h 710301"/>
              <a:gd name="connsiteX49" fmla="*/ 5722374 w 7108722"/>
              <a:gd name="connsiteY49" fmla="*/ 503824 h 710301"/>
              <a:gd name="connsiteX50" fmla="*/ 5796116 w 7108722"/>
              <a:gd name="connsiteY50" fmla="*/ 533321 h 710301"/>
              <a:gd name="connsiteX51" fmla="*/ 5869858 w 7108722"/>
              <a:gd name="connsiteY51" fmla="*/ 548069 h 710301"/>
              <a:gd name="connsiteX52" fmla="*/ 6386051 w 7108722"/>
              <a:gd name="connsiteY52" fmla="*/ 577566 h 710301"/>
              <a:gd name="connsiteX53" fmla="*/ 6504039 w 7108722"/>
              <a:gd name="connsiteY53" fmla="*/ 607063 h 710301"/>
              <a:gd name="connsiteX54" fmla="*/ 6548284 w 7108722"/>
              <a:gd name="connsiteY54" fmla="*/ 621811 h 710301"/>
              <a:gd name="connsiteX55" fmla="*/ 6710516 w 7108722"/>
              <a:gd name="connsiteY55" fmla="*/ 651308 h 710301"/>
              <a:gd name="connsiteX56" fmla="*/ 6902245 w 7108722"/>
              <a:gd name="connsiteY56" fmla="*/ 666056 h 710301"/>
              <a:gd name="connsiteX57" fmla="*/ 7108722 w 7108722"/>
              <a:gd name="connsiteY57" fmla="*/ 680804 h 71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7108722" h="710301">
                <a:moveTo>
                  <a:pt x="0" y="710301"/>
                </a:moveTo>
                <a:cubicBezTo>
                  <a:pt x="5085" y="669619"/>
                  <a:pt x="6760" y="593543"/>
                  <a:pt x="29497" y="548069"/>
                </a:cubicBezTo>
                <a:cubicBezTo>
                  <a:pt x="37424" y="532215"/>
                  <a:pt x="46459" y="516358"/>
                  <a:pt x="58993" y="503824"/>
                </a:cubicBezTo>
                <a:cubicBezTo>
                  <a:pt x="112119" y="450698"/>
                  <a:pt x="111992" y="471949"/>
                  <a:pt x="162232" y="430082"/>
                </a:cubicBezTo>
                <a:cubicBezTo>
                  <a:pt x="178255" y="416729"/>
                  <a:pt x="189123" y="397407"/>
                  <a:pt x="206477" y="385837"/>
                </a:cubicBezTo>
                <a:cubicBezTo>
                  <a:pt x="219412" y="377213"/>
                  <a:pt x="236817" y="378040"/>
                  <a:pt x="250722" y="371088"/>
                </a:cubicBezTo>
                <a:cubicBezTo>
                  <a:pt x="266576" y="363161"/>
                  <a:pt x="280219" y="351424"/>
                  <a:pt x="294968" y="341592"/>
                </a:cubicBezTo>
                <a:cubicBezTo>
                  <a:pt x="357697" y="247494"/>
                  <a:pt x="279748" y="341827"/>
                  <a:pt x="398206" y="282598"/>
                </a:cubicBezTo>
                <a:cubicBezTo>
                  <a:pt x="416861" y="273270"/>
                  <a:pt x="423086" y="246099"/>
                  <a:pt x="442451" y="238353"/>
                </a:cubicBezTo>
                <a:cubicBezTo>
                  <a:pt x="474727" y="225442"/>
                  <a:pt x="511277" y="228520"/>
                  <a:pt x="545690" y="223604"/>
                </a:cubicBezTo>
                <a:cubicBezTo>
                  <a:pt x="631373" y="137921"/>
                  <a:pt x="542200" y="212769"/>
                  <a:pt x="693174" y="149863"/>
                </a:cubicBezTo>
                <a:cubicBezTo>
                  <a:pt x="943810" y="45431"/>
                  <a:pt x="556814" y="165645"/>
                  <a:pt x="870155" y="76121"/>
                </a:cubicBezTo>
                <a:cubicBezTo>
                  <a:pt x="983226" y="81037"/>
                  <a:pt x="1096499" y="82509"/>
                  <a:pt x="1209368" y="90869"/>
                </a:cubicBezTo>
                <a:cubicBezTo>
                  <a:pt x="1229582" y="92366"/>
                  <a:pt x="1250231" y="96552"/>
                  <a:pt x="1268361" y="105617"/>
                </a:cubicBezTo>
                <a:cubicBezTo>
                  <a:pt x="1338921" y="140897"/>
                  <a:pt x="1352543" y="160303"/>
                  <a:pt x="1401097" y="208856"/>
                </a:cubicBezTo>
                <a:cubicBezTo>
                  <a:pt x="1406013" y="223604"/>
                  <a:pt x="1404852" y="242108"/>
                  <a:pt x="1415845" y="253101"/>
                </a:cubicBezTo>
                <a:cubicBezTo>
                  <a:pt x="1480203" y="317460"/>
                  <a:pt x="1493384" y="306859"/>
                  <a:pt x="1563329" y="326843"/>
                </a:cubicBezTo>
                <a:cubicBezTo>
                  <a:pt x="1578277" y="331114"/>
                  <a:pt x="1592492" y="337821"/>
                  <a:pt x="1607574" y="341592"/>
                </a:cubicBezTo>
                <a:cubicBezTo>
                  <a:pt x="1631893" y="347672"/>
                  <a:pt x="1657132" y="349744"/>
                  <a:pt x="1681316" y="356340"/>
                </a:cubicBezTo>
                <a:cubicBezTo>
                  <a:pt x="1711313" y="364521"/>
                  <a:pt x="1739026" y="381440"/>
                  <a:pt x="1769806" y="385837"/>
                </a:cubicBezTo>
                <a:lnTo>
                  <a:pt x="1976284" y="415334"/>
                </a:lnTo>
                <a:cubicBezTo>
                  <a:pt x="2010697" y="420250"/>
                  <a:pt x="2044880" y="427195"/>
                  <a:pt x="2079522" y="430082"/>
                </a:cubicBezTo>
                <a:lnTo>
                  <a:pt x="2256503" y="444830"/>
                </a:lnTo>
                <a:cubicBezTo>
                  <a:pt x="2404410" y="425110"/>
                  <a:pt x="2498956" y="416053"/>
                  <a:pt x="2639961" y="385837"/>
                </a:cubicBezTo>
                <a:cubicBezTo>
                  <a:pt x="2655162" y="382580"/>
                  <a:pt x="2669696" y="376669"/>
                  <a:pt x="2684206" y="371088"/>
                </a:cubicBezTo>
                <a:cubicBezTo>
                  <a:pt x="2733625" y="352081"/>
                  <a:pt x="2780779" y="326641"/>
                  <a:pt x="2831690" y="312095"/>
                </a:cubicBezTo>
                <a:lnTo>
                  <a:pt x="2934929" y="282598"/>
                </a:lnTo>
                <a:cubicBezTo>
                  <a:pt x="2972356" y="271370"/>
                  <a:pt x="3019122" y="253373"/>
                  <a:pt x="3052916" y="238353"/>
                </a:cubicBezTo>
                <a:cubicBezTo>
                  <a:pt x="3073007" y="229424"/>
                  <a:pt x="3091819" y="217785"/>
                  <a:pt x="3111910" y="208856"/>
                </a:cubicBezTo>
                <a:cubicBezTo>
                  <a:pt x="3184002" y="176815"/>
                  <a:pt x="3207349" y="172101"/>
                  <a:pt x="3288890" y="149863"/>
                </a:cubicBezTo>
                <a:cubicBezTo>
                  <a:pt x="3308446" y="144530"/>
                  <a:pt x="3327923" y="138637"/>
                  <a:pt x="3347884" y="135114"/>
                </a:cubicBezTo>
                <a:cubicBezTo>
                  <a:pt x="3411562" y="123877"/>
                  <a:pt x="3475601" y="114761"/>
                  <a:pt x="3539613" y="105617"/>
                </a:cubicBezTo>
                <a:lnTo>
                  <a:pt x="3967316" y="46624"/>
                </a:lnTo>
                <a:cubicBezTo>
                  <a:pt x="4117351" y="53147"/>
                  <a:pt x="4244761" y="0"/>
                  <a:pt x="4350774" y="90869"/>
                </a:cubicBezTo>
                <a:cubicBezTo>
                  <a:pt x="4371889" y="108968"/>
                  <a:pt x="4390103" y="130198"/>
                  <a:pt x="4409768" y="149863"/>
                </a:cubicBezTo>
                <a:cubicBezTo>
                  <a:pt x="4419600" y="169527"/>
                  <a:pt x="4423718" y="193310"/>
                  <a:pt x="4439264" y="208856"/>
                </a:cubicBezTo>
                <a:cubicBezTo>
                  <a:pt x="4564893" y="334485"/>
                  <a:pt x="4435147" y="125577"/>
                  <a:pt x="4542503" y="297346"/>
                </a:cubicBezTo>
                <a:cubicBezTo>
                  <a:pt x="4554155" y="315990"/>
                  <a:pt x="4560688" y="337487"/>
                  <a:pt x="4572000" y="356340"/>
                </a:cubicBezTo>
                <a:cubicBezTo>
                  <a:pt x="4590239" y="386739"/>
                  <a:pt x="4615139" y="413122"/>
                  <a:pt x="4630993" y="444830"/>
                </a:cubicBezTo>
                <a:cubicBezTo>
                  <a:pt x="4649466" y="481776"/>
                  <a:pt x="4671914" y="535466"/>
                  <a:pt x="4704735" y="562817"/>
                </a:cubicBezTo>
                <a:cubicBezTo>
                  <a:pt x="4716678" y="572769"/>
                  <a:pt x="4735075" y="570613"/>
                  <a:pt x="4748980" y="577566"/>
                </a:cubicBezTo>
                <a:cubicBezTo>
                  <a:pt x="4764834" y="585493"/>
                  <a:pt x="4776568" y="601005"/>
                  <a:pt x="4793226" y="607063"/>
                </a:cubicBezTo>
                <a:cubicBezTo>
                  <a:pt x="4831325" y="620917"/>
                  <a:pt x="4911213" y="636559"/>
                  <a:pt x="4911213" y="636559"/>
                </a:cubicBezTo>
                <a:cubicBezTo>
                  <a:pt x="4983734" y="612386"/>
                  <a:pt x="4997934" y="612288"/>
                  <a:pt x="5058697" y="577566"/>
                </a:cubicBezTo>
                <a:cubicBezTo>
                  <a:pt x="5074087" y="568772"/>
                  <a:pt x="5086580" y="554886"/>
                  <a:pt x="5102942" y="548069"/>
                </a:cubicBezTo>
                <a:cubicBezTo>
                  <a:pt x="5145993" y="530131"/>
                  <a:pt x="5235677" y="503824"/>
                  <a:pt x="5235677" y="503824"/>
                </a:cubicBezTo>
                <a:cubicBezTo>
                  <a:pt x="5362476" y="419290"/>
                  <a:pt x="5202046" y="520639"/>
                  <a:pt x="5324168" y="459579"/>
                </a:cubicBezTo>
                <a:cubicBezTo>
                  <a:pt x="5426022" y="408653"/>
                  <a:pt x="5304625" y="446029"/>
                  <a:pt x="5427406" y="415334"/>
                </a:cubicBezTo>
                <a:cubicBezTo>
                  <a:pt x="5491316" y="420250"/>
                  <a:pt x="5556012" y="418943"/>
                  <a:pt x="5619135" y="430082"/>
                </a:cubicBezTo>
                <a:cubicBezTo>
                  <a:pt x="5693469" y="443200"/>
                  <a:pt x="5665728" y="468420"/>
                  <a:pt x="5722374" y="503824"/>
                </a:cubicBezTo>
                <a:cubicBezTo>
                  <a:pt x="5744824" y="517855"/>
                  <a:pt x="5770758" y="525714"/>
                  <a:pt x="5796116" y="533321"/>
                </a:cubicBezTo>
                <a:cubicBezTo>
                  <a:pt x="5820126" y="540524"/>
                  <a:pt x="5845195" y="543585"/>
                  <a:pt x="5869858" y="548069"/>
                </a:cubicBezTo>
                <a:cubicBezTo>
                  <a:pt x="6075489" y="585456"/>
                  <a:pt x="6040902" y="565664"/>
                  <a:pt x="6386051" y="577566"/>
                </a:cubicBezTo>
                <a:cubicBezTo>
                  <a:pt x="6487194" y="611279"/>
                  <a:pt x="6361656" y="571467"/>
                  <a:pt x="6504039" y="607063"/>
                </a:cubicBezTo>
                <a:cubicBezTo>
                  <a:pt x="6519121" y="610834"/>
                  <a:pt x="6533202" y="618041"/>
                  <a:pt x="6548284" y="621811"/>
                </a:cubicBezTo>
                <a:cubicBezTo>
                  <a:pt x="6575474" y="628608"/>
                  <a:pt x="6687813" y="648918"/>
                  <a:pt x="6710516" y="651308"/>
                </a:cubicBezTo>
                <a:cubicBezTo>
                  <a:pt x="6774262" y="658018"/>
                  <a:pt x="6838435" y="659979"/>
                  <a:pt x="6902245" y="666056"/>
                </a:cubicBezTo>
                <a:cubicBezTo>
                  <a:pt x="7095518" y="684463"/>
                  <a:pt x="6946350" y="680804"/>
                  <a:pt x="7108722" y="680804"/>
                </a:cubicBezTo>
              </a:path>
            </a:pathLst>
          </a:cu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rgbClr val="663300"/>
                </a:solidFill>
              </a:ln>
            </a:endParaRPr>
          </a:p>
        </p:txBody>
      </p:sp>
      <p:pic>
        <p:nvPicPr>
          <p:cNvPr id="11271" name="Рисунок 9" descr="4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025" y="3389313"/>
            <a:ext cx="1512888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755650" y="692150"/>
            <a:ext cx="7488238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веревке завязали 3 узла так, что концы веревки остались свободными. На сколько частей узлы разделили веревку?             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869950" y="3567113"/>
            <a:ext cx="7108825" cy="709612"/>
          </a:xfrm>
          <a:custGeom>
            <a:avLst/>
            <a:gdLst>
              <a:gd name="connsiteX0" fmla="*/ 0 w 7108722"/>
              <a:gd name="connsiteY0" fmla="*/ 710301 h 710301"/>
              <a:gd name="connsiteX1" fmla="*/ 29497 w 7108722"/>
              <a:gd name="connsiteY1" fmla="*/ 548069 h 710301"/>
              <a:gd name="connsiteX2" fmla="*/ 58993 w 7108722"/>
              <a:gd name="connsiteY2" fmla="*/ 503824 h 710301"/>
              <a:gd name="connsiteX3" fmla="*/ 162232 w 7108722"/>
              <a:gd name="connsiteY3" fmla="*/ 430082 h 710301"/>
              <a:gd name="connsiteX4" fmla="*/ 206477 w 7108722"/>
              <a:gd name="connsiteY4" fmla="*/ 385837 h 710301"/>
              <a:gd name="connsiteX5" fmla="*/ 250722 w 7108722"/>
              <a:gd name="connsiteY5" fmla="*/ 371088 h 710301"/>
              <a:gd name="connsiteX6" fmla="*/ 294968 w 7108722"/>
              <a:gd name="connsiteY6" fmla="*/ 341592 h 710301"/>
              <a:gd name="connsiteX7" fmla="*/ 398206 w 7108722"/>
              <a:gd name="connsiteY7" fmla="*/ 282598 h 710301"/>
              <a:gd name="connsiteX8" fmla="*/ 442451 w 7108722"/>
              <a:gd name="connsiteY8" fmla="*/ 238353 h 710301"/>
              <a:gd name="connsiteX9" fmla="*/ 545690 w 7108722"/>
              <a:gd name="connsiteY9" fmla="*/ 223604 h 710301"/>
              <a:gd name="connsiteX10" fmla="*/ 693174 w 7108722"/>
              <a:gd name="connsiteY10" fmla="*/ 149863 h 710301"/>
              <a:gd name="connsiteX11" fmla="*/ 870155 w 7108722"/>
              <a:gd name="connsiteY11" fmla="*/ 76121 h 710301"/>
              <a:gd name="connsiteX12" fmla="*/ 1209368 w 7108722"/>
              <a:gd name="connsiteY12" fmla="*/ 90869 h 710301"/>
              <a:gd name="connsiteX13" fmla="*/ 1268361 w 7108722"/>
              <a:gd name="connsiteY13" fmla="*/ 105617 h 710301"/>
              <a:gd name="connsiteX14" fmla="*/ 1401097 w 7108722"/>
              <a:gd name="connsiteY14" fmla="*/ 208856 h 710301"/>
              <a:gd name="connsiteX15" fmla="*/ 1415845 w 7108722"/>
              <a:gd name="connsiteY15" fmla="*/ 253101 h 710301"/>
              <a:gd name="connsiteX16" fmla="*/ 1563329 w 7108722"/>
              <a:gd name="connsiteY16" fmla="*/ 326843 h 710301"/>
              <a:gd name="connsiteX17" fmla="*/ 1607574 w 7108722"/>
              <a:gd name="connsiteY17" fmla="*/ 341592 h 710301"/>
              <a:gd name="connsiteX18" fmla="*/ 1681316 w 7108722"/>
              <a:gd name="connsiteY18" fmla="*/ 356340 h 710301"/>
              <a:gd name="connsiteX19" fmla="*/ 1769806 w 7108722"/>
              <a:gd name="connsiteY19" fmla="*/ 385837 h 710301"/>
              <a:gd name="connsiteX20" fmla="*/ 1976284 w 7108722"/>
              <a:gd name="connsiteY20" fmla="*/ 415334 h 710301"/>
              <a:gd name="connsiteX21" fmla="*/ 2079522 w 7108722"/>
              <a:gd name="connsiteY21" fmla="*/ 430082 h 710301"/>
              <a:gd name="connsiteX22" fmla="*/ 2256503 w 7108722"/>
              <a:gd name="connsiteY22" fmla="*/ 444830 h 710301"/>
              <a:gd name="connsiteX23" fmla="*/ 2639961 w 7108722"/>
              <a:gd name="connsiteY23" fmla="*/ 385837 h 710301"/>
              <a:gd name="connsiteX24" fmla="*/ 2684206 w 7108722"/>
              <a:gd name="connsiteY24" fmla="*/ 371088 h 710301"/>
              <a:gd name="connsiteX25" fmla="*/ 2831690 w 7108722"/>
              <a:gd name="connsiteY25" fmla="*/ 312095 h 710301"/>
              <a:gd name="connsiteX26" fmla="*/ 2934929 w 7108722"/>
              <a:gd name="connsiteY26" fmla="*/ 282598 h 710301"/>
              <a:gd name="connsiteX27" fmla="*/ 3052916 w 7108722"/>
              <a:gd name="connsiteY27" fmla="*/ 238353 h 710301"/>
              <a:gd name="connsiteX28" fmla="*/ 3111910 w 7108722"/>
              <a:gd name="connsiteY28" fmla="*/ 208856 h 710301"/>
              <a:gd name="connsiteX29" fmla="*/ 3288890 w 7108722"/>
              <a:gd name="connsiteY29" fmla="*/ 149863 h 710301"/>
              <a:gd name="connsiteX30" fmla="*/ 3347884 w 7108722"/>
              <a:gd name="connsiteY30" fmla="*/ 135114 h 710301"/>
              <a:gd name="connsiteX31" fmla="*/ 3539613 w 7108722"/>
              <a:gd name="connsiteY31" fmla="*/ 105617 h 710301"/>
              <a:gd name="connsiteX32" fmla="*/ 3967316 w 7108722"/>
              <a:gd name="connsiteY32" fmla="*/ 46624 h 710301"/>
              <a:gd name="connsiteX33" fmla="*/ 4350774 w 7108722"/>
              <a:gd name="connsiteY33" fmla="*/ 90869 h 710301"/>
              <a:gd name="connsiteX34" fmla="*/ 4409768 w 7108722"/>
              <a:gd name="connsiteY34" fmla="*/ 149863 h 710301"/>
              <a:gd name="connsiteX35" fmla="*/ 4439264 w 7108722"/>
              <a:gd name="connsiteY35" fmla="*/ 208856 h 710301"/>
              <a:gd name="connsiteX36" fmla="*/ 4542503 w 7108722"/>
              <a:gd name="connsiteY36" fmla="*/ 297346 h 710301"/>
              <a:gd name="connsiteX37" fmla="*/ 4572000 w 7108722"/>
              <a:gd name="connsiteY37" fmla="*/ 356340 h 710301"/>
              <a:gd name="connsiteX38" fmla="*/ 4630993 w 7108722"/>
              <a:gd name="connsiteY38" fmla="*/ 444830 h 710301"/>
              <a:gd name="connsiteX39" fmla="*/ 4704735 w 7108722"/>
              <a:gd name="connsiteY39" fmla="*/ 562817 h 710301"/>
              <a:gd name="connsiteX40" fmla="*/ 4748980 w 7108722"/>
              <a:gd name="connsiteY40" fmla="*/ 577566 h 710301"/>
              <a:gd name="connsiteX41" fmla="*/ 4793226 w 7108722"/>
              <a:gd name="connsiteY41" fmla="*/ 607063 h 710301"/>
              <a:gd name="connsiteX42" fmla="*/ 4911213 w 7108722"/>
              <a:gd name="connsiteY42" fmla="*/ 636559 h 710301"/>
              <a:gd name="connsiteX43" fmla="*/ 5058697 w 7108722"/>
              <a:gd name="connsiteY43" fmla="*/ 577566 h 710301"/>
              <a:gd name="connsiteX44" fmla="*/ 5102942 w 7108722"/>
              <a:gd name="connsiteY44" fmla="*/ 548069 h 710301"/>
              <a:gd name="connsiteX45" fmla="*/ 5235677 w 7108722"/>
              <a:gd name="connsiteY45" fmla="*/ 503824 h 710301"/>
              <a:gd name="connsiteX46" fmla="*/ 5324168 w 7108722"/>
              <a:gd name="connsiteY46" fmla="*/ 459579 h 710301"/>
              <a:gd name="connsiteX47" fmla="*/ 5427406 w 7108722"/>
              <a:gd name="connsiteY47" fmla="*/ 415334 h 710301"/>
              <a:gd name="connsiteX48" fmla="*/ 5619135 w 7108722"/>
              <a:gd name="connsiteY48" fmla="*/ 430082 h 710301"/>
              <a:gd name="connsiteX49" fmla="*/ 5722374 w 7108722"/>
              <a:gd name="connsiteY49" fmla="*/ 503824 h 710301"/>
              <a:gd name="connsiteX50" fmla="*/ 5796116 w 7108722"/>
              <a:gd name="connsiteY50" fmla="*/ 533321 h 710301"/>
              <a:gd name="connsiteX51" fmla="*/ 5869858 w 7108722"/>
              <a:gd name="connsiteY51" fmla="*/ 548069 h 710301"/>
              <a:gd name="connsiteX52" fmla="*/ 6386051 w 7108722"/>
              <a:gd name="connsiteY52" fmla="*/ 577566 h 710301"/>
              <a:gd name="connsiteX53" fmla="*/ 6504039 w 7108722"/>
              <a:gd name="connsiteY53" fmla="*/ 607063 h 710301"/>
              <a:gd name="connsiteX54" fmla="*/ 6548284 w 7108722"/>
              <a:gd name="connsiteY54" fmla="*/ 621811 h 710301"/>
              <a:gd name="connsiteX55" fmla="*/ 6710516 w 7108722"/>
              <a:gd name="connsiteY55" fmla="*/ 651308 h 710301"/>
              <a:gd name="connsiteX56" fmla="*/ 6902245 w 7108722"/>
              <a:gd name="connsiteY56" fmla="*/ 666056 h 710301"/>
              <a:gd name="connsiteX57" fmla="*/ 7108722 w 7108722"/>
              <a:gd name="connsiteY57" fmla="*/ 680804 h 71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7108722" h="710301">
                <a:moveTo>
                  <a:pt x="0" y="710301"/>
                </a:moveTo>
                <a:cubicBezTo>
                  <a:pt x="5085" y="669619"/>
                  <a:pt x="6760" y="593543"/>
                  <a:pt x="29497" y="548069"/>
                </a:cubicBezTo>
                <a:cubicBezTo>
                  <a:pt x="37424" y="532215"/>
                  <a:pt x="46459" y="516358"/>
                  <a:pt x="58993" y="503824"/>
                </a:cubicBezTo>
                <a:cubicBezTo>
                  <a:pt x="112119" y="450698"/>
                  <a:pt x="111992" y="471949"/>
                  <a:pt x="162232" y="430082"/>
                </a:cubicBezTo>
                <a:cubicBezTo>
                  <a:pt x="178255" y="416729"/>
                  <a:pt x="189123" y="397407"/>
                  <a:pt x="206477" y="385837"/>
                </a:cubicBezTo>
                <a:cubicBezTo>
                  <a:pt x="219412" y="377213"/>
                  <a:pt x="236817" y="378040"/>
                  <a:pt x="250722" y="371088"/>
                </a:cubicBezTo>
                <a:cubicBezTo>
                  <a:pt x="266576" y="363161"/>
                  <a:pt x="280219" y="351424"/>
                  <a:pt x="294968" y="341592"/>
                </a:cubicBezTo>
                <a:cubicBezTo>
                  <a:pt x="357697" y="247494"/>
                  <a:pt x="279748" y="341827"/>
                  <a:pt x="398206" y="282598"/>
                </a:cubicBezTo>
                <a:cubicBezTo>
                  <a:pt x="416861" y="273270"/>
                  <a:pt x="423086" y="246099"/>
                  <a:pt x="442451" y="238353"/>
                </a:cubicBezTo>
                <a:cubicBezTo>
                  <a:pt x="474727" y="225442"/>
                  <a:pt x="511277" y="228520"/>
                  <a:pt x="545690" y="223604"/>
                </a:cubicBezTo>
                <a:cubicBezTo>
                  <a:pt x="631373" y="137921"/>
                  <a:pt x="542200" y="212769"/>
                  <a:pt x="693174" y="149863"/>
                </a:cubicBezTo>
                <a:cubicBezTo>
                  <a:pt x="943810" y="45431"/>
                  <a:pt x="556814" y="165645"/>
                  <a:pt x="870155" y="76121"/>
                </a:cubicBezTo>
                <a:cubicBezTo>
                  <a:pt x="983226" y="81037"/>
                  <a:pt x="1096499" y="82509"/>
                  <a:pt x="1209368" y="90869"/>
                </a:cubicBezTo>
                <a:cubicBezTo>
                  <a:pt x="1229582" y="92366"/>
                  <a:pt x="1250231" y="96552"/>
                  <a:pt x="1268361" y="105617"/>
                </a:cubicBezTo>
                <a:cubicBezTo>
                  <a:pt x="1338921" y="140897"/>
                  <a:pt x="1352543" y="160303"/>
                  <a:pt x="1401097" y="208856"/>
                </a:cubicBezTo>
                <a:cubicBezTo>
                  <a:pt x="1406013" y="223604"/>
                  <a:pt x="1404852" y="242108"/>
                  <a:pt x="1415845" y="253101"/>
                </a:cubicBezTo>
                <a:cubicBezTo>
                  <a:pt x="1480203" y="317460"/>
                  <a:pt x="1493384" y="306859"/>
                  <a:pt x="1563329" y="326843"/>
                </a:cubicBezTo>
                <a:cubicBezTo>
                  <a:pt x="1578277" y="331114"/>
                  <a:pt x="1592492" y="337821"/>
                  <a:pt x="1607574" y="341592"/>
                </a:cubicBezTo>
                <a:cubicBezTo>
                  <a:pt x="1631893" y="347672"/>
                  <a:pt x="1657132" y="349744"/>
                  <a:pt x="1681316" y="356340"/>
                </a:cubicBezTo>
                <a:cubicBezTo>
                  <a:pt x="1711313" y="364521"/>
                  <a:pt x="1739026" y="381440"/>
                  <a:pt x="1769806" y="385837"/>
                </a:cubicBezTo>
                <a:lnTo>
                  <a:pt x="1976284" y="415334"/>
                </a:lnTo>
                <a:cubicBezTo>
                  <a:pt x="2010697" y="420250"/>
                  <a:pt x="2044880" y="427195"/>
                  <a:pt x="2079522" y="430082"/>
                </a:cubicBezTo>
                <a:lnTo>
                  <a:pt x="2256503" y="444830"/>
                </a:lnTo>
                <a:cubicBezTo>
                  <a:pt x="2404410" y="425110"/>
                  <a:pt x="2498956" y="416053"/>
                  <a:pt x="2639961" y="385837"/>
                </a:cubicBezTo>
                <a:cubicBezTo>
                  <a:pt x="2655162" y="382580"/>
                  <a:pt x="2669696" y="376669"/>
                  <a:pt x="2684206" y="371088"/>
                </a:cubicBezTo>
                <a:cubicBezTo>
                  <a:pt x="2733625" y="352081"/>
                  <a:pt x="2780779" y="326641"/>
                  <a:pt x="2831690" y="312095"/>
                </a:cubicBezTo>
                <a:lnTo>
                  <a:pt x="2934929" y="282598"/>
                </a:lnTo>
                <a:cubicBezTo>
                  <a:pt x="2972356" y="271370"/>
                  <a:pt x="3019122" y="253373"/>
                  <a:pt x="3052916" y="238353"/>
                </a:cubicBezTo>
                <a:cubicBezTo>
                  <a:pt x="3073007" y="229424"/>
                  <a:pt x="3091819" y="217785"/>
                  <a:pt x="3111910" y="208856"/>
                </a:cubicBezTo>
                <a:cubicBezTo>
                  <a:pt x="3184002" y="176815"/>
                  <a:pt x="3207349" y="172101"/>
                  <a:pt x="3288890" y="149863"/>
                </a:cubicBezTo>
                <a:cubicBezTo>
                  <a:pt x="3308446" y="144530"/>
                  <a:pt x="3327923" y="138637"/>
                  <a:pt x="3347884" y="135114"/>
                </a:cubicBezTo>
                <a:cubicBezTo>
                  <a:pt x="3411562" y="123877"/>
                  <a:pt x="3475601" y="114761"/>
                  <a:pt x="3539613" y="105617"/>
                </a:cubicBezTo>
                <a:lnTo>
                  <a:pt x="3967316" y="46624"/>
                </a:lnTo>
                <a:cubicBezTo>
                  <a:pt x="4117351" y="53147"/>
                  <a:pt x="4244761" y="0"/>
                  <a:pt x="4350774" y="90869"/>
                </a:cubicBezTo>
                <a:cubicBezTo>
                  <a:pt x="4371889" y="108968"/>
                  <a:pt x="4390103" y="130198"/>
                  <a:pt x="4409768" y="149863"/>
                </a:cubicBezTo>
                <a:cubicBezTo>
                  <a:pt x="4419600" y="169527"/>
                  <a:pt x="4423718" y="193310"/>
                  <a:pt x="4439264" y="208856"/>
                </a:cubicBezTo>
                <a:cubicBezTo>
                  <a:pt x="4564893" y="334485"/>
                  <a:pt x="4435147" y="125577"/>
                  <a:pt x="4542503" y="297346"/>
                </a:cubicBezTo>
                <a:cubicBezTo>
                  <a:pt x="4554155" y="315990"/>
                  <a:pt x="4560688" y="337487"/>
                  <a:pt x="4572000" y="356340"/>
                </a:cubicBezTo>
                <a:cubicBezTo>
                  <a:pt x="4590239" y="386739"/>
                  <a:pt x="4615139" y="413122"/>
                  <a:pt x="4630993" y="444830"/>
                </a:cubicBezTo>
                <a:cubicBezTo>
                  <a:pt x="4649466" y="481776"/>
                  <a:pt x="4671914" y="535466"/>
                  <a:pt x="4704735" y="562817"/>
                </a:cubicBezTo>
                <a:cubicBezTo>
                  <a:pt x="4716678" y="572769"/>
                  <a:pt x="4735075" y="570613"/>
                  <a:pt x="4748980" y="577566"/>
                </a:cubicBezTo>
                <a:cubicBezTo>
                  <a:pt x="4764834" y="585493"/>
                  <a:pt x="4776568" y="601005"/>
                  <a:pt x="4793226" y="607063"/>
                </a:cubicBezTo>
                <a:cubicBezTo>
                  <a:pt x="4831325" y="620917"/>
                  <a:pt x="4911213" y="636559"/>
                  <a:pt x="4911213" y="636559"/>
                </a:cubicBezTo>
                <a:cubicBezTo>
                  <a:pt x="4983734" y="612386"/>
                  <a:pt x="4997934" y="612288"/>
                  <a:pt x="5058697" y="577566"/>
                </a:cubicBezTo>
                <a:cubicBezTo>
                  <a:pt x="5074087" y="568772"/>
                  <a:pt x="5086580" y="554886"/>
                  <a:pt x="5102942" y="548069"/>
                </a:cubicBezTo>
                <a:cubicBezTo>
                  <a:pt x="5145993" y="530131"/>
                  <a:pt x="5235677" y="503824"/>
                  <a:pt x="5235677" y="503824"/>
                </a:cubicBezTo>
                <a:cubicBezTo>
                  <a:pt x="5362476" y="419290"/>
                  <a:pt x="5202046" y="520639"/>
                  <a:pt x="5324168" y="459579"/>
                </a:cubicBezTo>
                <a:cubicBezTo>
                  <a:pt x="5426022" y="408653"/>
                  <a:pt x="5304625" y="446029"/>
                  <a:pt x="5427406" y="415334"/>
                </a:cubicBezTo>
                <a:cubicBezTo>
                  <a:pt x="5491316" y="420250"/>
                  <a:pt x="5556012" y="418943"/>
                  <a:pt x="5619135" y="430082"/>
                </a:cubicBezTo>
                <a:cubicBezTo>
                  <a:pt x="5693469" y="443200"/>
                  <a:pt x="5665728" y="468420"/>
                  <a:pt x="5722374" y="503824"/>
                </a:cubicBezTo>
                <a:cubicBezTo>
                  <a:pt x="5744824" y="517855"/>
                  <a:pt x="5770758" y="525714"/>
                  <a:pt x="5796116" y="533321"/>
                </a:cubicBezTo>
                <a:cubicBezTo>
                  <a:pt x="5820126" y="540524"/>
                  <a:pt x="5845195" y="543585"/>
                  <a:pt x="5869858" y="548069"/>
                </a:cubicBezTo>
                <a:cubicBezTo>
                  <a:pt x="6075489" y="585456"/>
                  <a:pt x="6040902" y="565664"/>
                  <a:pt x="6386051" y="577566"/>
                </a:cubicBezTo>
                <a:cubicBezTo>
                  <a:pt x="6487194" y="611279"/>
                  <a:pt x="6361656" y="571467"/>
                  <a:pt x="6504039" y="607063"/>
                </a:cubicBezTo>
                <a:cubicBezTo>
                  <a:pt x="6519121" y="610834"/>
                  <a:pt x="6533202" y="618041"/>
                  <a:pt x="6548284" y="621811"/>
                </a:cubicBezTo>
                <a:cubicBezTo>
                  <a:pt x="6575474" y="628608"/>
                  <a:pt x="6687813" y="648918"/>
                  <a:pt x="6710516" y="651308"/>
                </a:cubicBezTo>
                <a:cubicBezTo>
                  <a:pt x="6774262" y="658018"/>
                  <a:pt x="6838435" y="659979"/>
                  <a:pt x="6902245" y="666056"/>
                </a:cubicBezTo>
                <a:cubicBezTo>
                  <a:pt x="7095518" y="684463"/>
                  <a:pt x="6946350" y="680804"/>
                  <a:pt x="7108722" y="680804"/>
                </a:cubicBezTo>
              </a:path>
            </a:pathLst>
          </a:cu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rgbClr val="663300"/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979613" y="3573463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635375" y="3789363"/>
            <a:ext cx="144463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219700" y="3644900"/>
            <a:ext cx="144463" cy="14446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1271" name="Рисунок 9" descr="4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025" y="3389313"/>
            <a:ext cx="1512888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660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244475" y="631825"/>
            <a:ext cx="867092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Дед, бабка, внучка, Жучка, кошка, мышка </a:t>
            </a:r>
          </a:p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тянули репку. Сколько человек увидело </a:t>
            </a:r>
          </a:p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репку? </a:t>
            </a:r>
          </a:p>
        </p:txBody>
      </p:sp>
      <p:pic>
        <p:nvPicPr>
          <p:cNvPr id="4" name="Рисунок 3" descr="54840d858a8c копия.gif"/>
          <p:cNvPicPr>
            <a:picLocks noChangeAspect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2268538" y="1628775"/>
            <a:ext cx="4730750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244475" y="631825"/>
            <a:ext cx="867092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Дед, бабка, внучка, Жучка, кошка, мышка </a:t>
            </a:r>
          </a:p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тянули репку. Сколько человек увидело </a:t>
            </a:r>
          </a:p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репку? </a:t>
            </a:r>
          </a:p>
        </p:txBody>
      </p:sp>
      <p:pic>
        <p:nvPicPr>
          <p:cNvPr id="4" name="Рисунок 3" descr="54840d858a8c копия.gif"/>
          <p:cNvPicPr>
            <a:picLocks noChangeAspect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2268538" y="1628775"/>
            <a:ext cx="4730750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472" y="5715016"/>
            <a:ext cx="71287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               3 </a:t>
            </a:r>
            <a:r>
              <a:rPr lang="ru-RU" sz="3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275081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2"/>
          <p:cNvSpPr txBox="1">
            <a:spLocks noChangeArrowheads="1"/>
          </p:cNvSpPr>
          <p:nvPr/>
        </p:nvSpPr>
        <p:spPr bwMode="auto">
          <a:xfrm>
            <a:off x="1331913" y="836613"/>
            <a:ext cx="6480175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Calibri" pitchFamily="34" charset="0"/>
              </a:rPr>
              <a:t>Как разделить 5 яблок, чтобы каждому ребенку досталось по яблоку и одно осталось в корзине?</a:t>
            </a:r>
          </a:p>
        </p:txBody>
      </p:sp>
      <p:pic>
        <p:nvPicPr>
          <p:cNvPr id="4099" name="Рисунок 4" descr="56eef51b02c07777.png"/>
          <p:cNvPicPr>
            <a:picLocks noChangeAspect="1"/>
          </p:cNvPicPr>
          <p:nvPr/>
        </p:nvPicPr>
        <p:blipFill>
          <a:blip r:embed="rId2" cstate="screen">
            <a:lum bright="-20000" contrast="40000"/>
          </a:blip>
          <a:srcRect/>
          <a:stretch>
            <a:fillRect/>
          </a:stretch>
        </p:blipFill>
        <p:spPr bwMode="auto">
          <a:xfrm>
            <a:off x="2051050" y="1989138"/>
            <a:ext cx="5616575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8f15e844ecc5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3663" y="5373688"/>
            <a:ext cx="76835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орзина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188" y="4149725"/>
            <a:ext cx="166687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Мои документы\Мои рисунки\КАРТИНКИ К ПРЕЗЕНТАЦИЯМ\Анимация\Движущиеся картинки\падающие листья 2.jpeg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0"/>
            <a:ext cx="4484779" cy="4077072"/>
          </a:xfrm>
          <a:prstGeom prst="rect">
            <a:avLst/>
          </a:prstGeom>
          <a:noFill/>
        </p:spPr>
      </p:pic>
      <p:pic>
        <p:nvPicPr>
          <p:cNvPr id="1029" name="Picture 5" descr="D:\Мои документы\Мои рисунки\КАРТИНКИ К ПРЕЗЕНТАЦИЯМ\Анимация\Движущиеся картинки\падающие листья 1 сентября.jpeg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1486" y="2420888"/>
            <a:ext cx="4222514" cy="4248472"/>
          </a:xfrm>
          <a:prstGeom prst="rect">
            <a:avLst/>
          </a:prstGeom>
          <a:noFill/>
        </p:spPr>
      </p:pic>
      <p:pic>
        <p:nvPicPr>
          <p:cNvPr id="4" name="Топ-топ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21428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2"/>
          <p:cNvSpPr txBox="1">
            <a:spLocks noChangeArrowheads="1"/>
          </p:cNvSpPr>
          <p:nvPr/>
        </p:nvSpPr>
        <p:spPr bwMode="auto">
          <a:xfrm>
            <a:off x="1331913" y="836613"/>
            <a:ext cx="6480175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Calibri" pitchFamily="34" charset="0"/>
              </a:rPr>
              <a:t>Как разделить 5 яблок, чтобы каждому ребенку досталось по яблоку и одно осталось в корзине?</a:t>
            </a:r>
          </a:p>
        </p:txBody>
      </p:sp>
      <p:pic>
        <p:nvPicPr>
          <p:cNvPr id="4099" name="Рисунок 4" descr="56eef51b02c07777.png"/>
          <p:cNvPicPr>
            <a:picLocks noChangeAspect="1"/>
          </p:cNvPicPr>
          <p:nvPr/>
        </p:nvPicPr>
        <p:blipFill>
          <a:blip r:embed="rId2" cstate="screen">
            <a:lum bright="-20000" contrast="40000"/>
          </a:blip>
          <a:srcRect/>
          <a:stretch>
            <a:fillRect/>
          </a:stretch>
        </p:blipFill>
        <p:spPr bwMode="auto">
          <a:xfrm>
            <a:off x="2051050" y="1989138"/>
            <a:ext cx="5616575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8f15e844ecc5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3663" y="5373688"/>
            <a:ext cx="76835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8f15e844ecc5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263" y="5516563"/>
            <a:ext cx="76676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орзина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1188" y="4149725"/>
            <a:ext cx="166687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8f15e844ecc5.pn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67175" y="5516563"/>
            <a:ext cx="7683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8f15e844ecc5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16238" y="5373688"/>
            <a:ext cx="766762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8f15e844ecc5.pn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187450" y="4365625"/>
            <a:ext cx="7207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976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1 сентября\картинки к 1 сентября\ramky_narod_ru2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59832" y="1916832"/>
            <a:ext cx="2880320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«К»</a:t>
            </a:r>
          </a:p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здравствуй новый учебный го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748464" y="645333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00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Фильм Зачем мы ходим в школу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539552" y="350658"/>
            <a:ext cx="8136904" cy="6102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3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Рабочий стол\школьные\d18dd0bcd0b1d0bbd0b5d0bcd0b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8125" y="304800"/>
            <a:ext cx="612775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3" name="Picture 19" descr="Рисунок9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2924175"/>
            <a:ext cx="4500562" cy="3933825"/>
          </a:xfrm>
          <a:prstGeom prst="rect">
            <a:avLst/>
          </a:prstGeom>
          <a:noFill/>
        </p:spPr>
      </p:pic>
      <p:sp>
        <p:nvSpPr>
          <p:cNvPr id="11281" name="WordArt 17">
            <a:hlinkClick r:id="rId2" action="ppaction://hlinkfile"/>
          </p:cNvPr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5545137" cy="273526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Праздник 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первой </a:t>
            </a:r>
            <a:r>
              <a:rPr lang="ru-RU" sz="3600" b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отметки</a:t>
            </a:r>
            <a:endParaRPr lang="ru-RU" sz="3600" b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1282" name="Picture 18" descr="неелв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1412875"/>
            <a:ext cx="2351088" cy="395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-828675" y="391548"/>
            <a:ext cx="961866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 algn="ctr"/>
            <a:r>
              <a:rPr lang="ru-RU" sz="4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Если стих или параграф </a:t>
            </a:r>
          </a:p>
          <a:p>
            <a:pPr marL="342900" indent="-342900" algn="ctr"/>
            <a:r>
              <a:rPr lang="ru-RU" sz="4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   Ты не выучил опять, </a:t>
            </a:r>
          </a:p>
          <a:p>
            <a:pPr marL="342900" indent="-342900" algn="ctr"/>
            <a:r>
              <a:rPr lang="ru-RU" sz="4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То получишь, несомненно </a:t>
            </a:r>
          </a:p>
          <a:p>
            <a:pPr marL="342900" indent="-342900" algn="ctr"/>
            <a:r>
              <a:rPr lang="ru-RU" sz="4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       На уроке только ... </a:t>
            </a:r>
          </a:p>
        </p:txBody>
      </p:sp>
      <p:pic>
        <p:nvPicPr>
          <p:cNvPr id="119811" name="Picture 3" descr="1 крутится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2924175"/>
            <a:ext cx="1728787" cy="2160588"/>
          </a:xfrm>
          <a:prstGeom prst="rect">
            <a:avLst/>
          </a:prstGeom>
          <a:noFill/>
        </p:spPr>
      </p:pic>
      <p:pic>
        <p:nvPicPr>
          <p:cNvPr id="119812" name="Picture 4" descr="2 крутится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150" y="4437063"/>
            <a:ext cx="1608138" cy="2009775"/>
          </a:xfrm>
          <a:prstGeom prst="rect">
            <a:avLst/>
          </a:prstGeom>
          <a:noFill/>
        </p:spPr>
      </p:pic>
      <p:pic>
        <p:nvPicPr>
          <p:cNvPr id="119813" name="Picture 5" descr="3 крутится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838" y="3068638"/>
            <a:ext cx="1728787" cy="2160587"/>
          </a:xfrm>
          <a:prstGeom prst="rect">
            <a:avLst/>
          </a:prstGeom>
          <a:noFill/>
        </p:spPr>
      </p:pic>
      <p:pic>
        <p:nvPicPr>
          <p:cNvPr id="119814" name="Picture 6" descr="4 корутится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5963" y="4652963"/>
            <a:ext cx="1493837" cy="1866900"/>
          </a:xfrm>
          <a:prstGeom prst="rect">
            <a:avLst/>
          </a:prstGeom>
          <a:noFill/>
        </p:spPr>
      </p:pic>
      <p:pic>
        <p:nvPicPr>
          <p:cNvPr id="119815" name="Picture 7" descr="5 крутится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77050" y="2276475"/>
            <a:ext cx="1670050" cy="2087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30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30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30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30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0.11597 L 0.55781 -0.2199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0" y="-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98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ChangeArrowheads="1"/>
          </p:cNvSpPr>
          <p:nvPr/>
        </p:nvSpPr>
        <p:spPr bwMode="auto">
          <a:xfrm>
            <a:off x="1042988" y="260350"/>
            <a:ext cx="763905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Смотрит мама с нетерпеньем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На страницы дневника.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Ждёт заветную оценку 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У сынка-озорника.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Но опять одни четверки.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Нет красавицы ... </a:t>
            </a:r>
          </a:p>
        </p:txBody>
      </p:sp>
      <p:pic>
        <p:nvPicPr>
          <p:cNvPr id="144387" name="Picture 3" descr="1 крутится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1052513"/>
            <a:ext cx="1728787" cy="2160587"/>
          </a:xfrm>
          <a:prstGeom prst="rect">
            <a:avLst/>
          </a:prstGeom>
          <a:noFill/>
        </p:spPr>
      </p:pic>
      <p:pic>
        <p:nvPicPr>
          <p:cNvPr id="144388" name="Picture 4" descr="2 крутится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2988" y="3213100"/>
            <a:ext cx="1608137" cy="2009775"/>
          </a:xfrm>
          <a:prstGeom prst="rect">
            <a:avLst/>
          </a:prstGeom>
          <a:noFill/>
        </p:spPr>
      </p:pic>
      <p:pic>
        <p:nvPicPr>
          <p:cNvPr id="144389" name="Picture 5" descr="3 крутится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4438" y="4365625"/>
            <a:ext cx="1728787" cy="2160588"/>
          </a:xfrm>
          <a:prstGeom prst="rect">
            <a:avLst/>
          </a:prstGeom>
          <a:noFill/>
        </p:spPr>
      </p:pic>
      <p:pic>
        <p:nvPicPr>
          <p:cNvPr id="144390" name="Picture 6" descr="4 корутится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6463" y="4149725"/>
            <a:ext cx="1668462" cy="2084388"/>
          </a:xfrm>
          <a:prstGeom prst="rect">
            <a:avLst/>
          </a:prstGeom>
          <a:noFill/>
        </p:spPr>
      </p:pic>
      <p:pic>
        <p:nvPicPr>
          <p:cNvPr id="144391" name="Picture 7" descr="5 крутится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59563" y="3716338"/>
            <a:ext cx="1670050" cy="208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3000"/>
                                        <p:tgtEl>
                                          <p:spTgt spid="144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30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3000"/>
                                        <p:tgtEl>
                                          <p:spTgt spid="144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3000"/>
                                        <p:tgtEl>
                                          <p:spTgt spid="144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4439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-474663" y="-13265"/>
            <a:ext cx="961866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 algn="ctr"/>
            <a:r>
              <a:rPr lang="ru-RU" sz="4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 Каждый день листаешь книгу,</a:t>
            </a:r>
          </a:p>
          <a:p>
            <a:pPr marL="342900" indent="-342900" algn="ctr"/>
            <a:r>
              <a:rPr lang="ru-RU" sz="4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   На урок идёшь привычно. </a:t>
            </a:r>
          </a:p>
          <a:p>
            <a:pPr marL="342900" indent="-342900" algn="ctr"/>
            <a:r>
              <a:rPr lang="ru-RU" sz="4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    Хоть учитель очень строг, </a:t>
            </a:r>
          </a:p>
          <a:p>
            <a:pPr marL="342900" indent="-342900" algn="ctr"/>
            <a:r>
              <a:rPr lang="ru-RU" sz="4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    Но поставит он …</a:t>
            </a:r>
          </a:p>
        </p:txBody>
      </p:sp>
      <p:pic>
        <p:nvPicPr>
          <p:cNvPr id="122883" name="Picture 3" descr="1 крутится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28775"/>
            <a:ext cx="1728788" cy="2160588"/>
          </a:xfrm>
          <a:prstGeom prst="rect">
            <a:avLst/>
          </a:prstGeom>
          <a:noFill/>
        </p:spPr>
      </p:pic>
      <p:pic>
        <p:nvPicPr>
          <p:cNvPr id="122884" name="Picture 4" descr="2 крутится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250" y="2420938"/>
            <a:ext cx="1728788" cy="2160587"/>
          </a:xfrm>
          <a:prstGeom prst="rect">
            <a:avLst/>
          </a:prstGeom>
          <a:noFill/>
        </p:spPr>
      </p:pic>
      <p:pic>
        <p:nvPicPr>
          <p:cNvPr id="122885" name="Picture 5" descr="3 крутится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475" y="3068638"/>
            <a:ext cx="1728788" cy="2160587"/>
          </a:xfrm>
          <a:prstGeom prst="rect">
            <a:avLst/>
          </a:prstGeom>
          <a:noFill/>
        </p:spPr>
      </p:pic>
      <p:pic>
        <p:nvPicPr>
          <p:cNvPr id="122886" name="Picture 6" descr="4 корутится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9700" y="3716338"/>
            <a:ext cx="1668463" cy="2084387"/>
          </a:xfrm>
          <a:prstGeom prst="rect">
            <a:avLst/>
          </a:prstGeom>
          <a:noFill/>
        </p:spPr>
      </p:pic>
      <p:pic>
        <p:nvPicPr>
          <p:cNvPr id="122887" name="Picture 7" descr="5 крутится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488" y="4437063"/>
            <a:ext cx="1670050" cy="2087562"/>
          </a:xfrm>
          <a:prstGeom prst="rect">
            <a:avLst/>
          </a:prstGeom>
          <a:noFill/>
        </p:spPr>
      </p:pic>
      <p:sp>
        <p:nvSpPr>
          <p:cNvPr id="122888" name="WordArt 8"/>
          <p:cNvSpPr>
            <a:spLocks noChangeArrowheads="1" noChangeShapeType="1" noTextEdit="1"/>
          </p:cNvSpPr>
          <p:nvPr/>
        </p:nvSpPr>
        <p:spPr bwMode="auto">
          <a:xfrm>
            <a:off x="827088" y="3357563"/>
            <a:ext cx="5183187" cy="23764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отлично!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30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30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3000"/>
                                        <p:tgtEl>
                                          <p:spTgt spid="1228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30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2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1.11111E-6 L 0.02378 -0.35694 " pathEditMode="relative" ptsTypes="AA">
                                      <p:cBhvr>
                                        <p:cTn id="32" dur="2000" fill="hold"/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12288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/>
      <p:bldP spid="1228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9" name="Picture 11" descr="Копия пергамент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450" y="1052513"/>
            <a:ext cx="6337300" cy="5395912"/>
          </a:xfrm>
          <a:prstGeom prst="rect">
            <a:avLst/>
          </a:prstGeom>
          <a:noFill/>
        </p:spPr>
      </p:pic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1763713" y="2133600"/>
            <a:ext cx="53276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800" b="1">
                <a:effectLst/>
              </a:rPr>
              <a:t>Приглашаю в страну отличных оценок</a:t>
            </a:r>
          </a:p>
        </p:txBody>
      </p:sp>
      <p:pic>
        <p:nvPicPr>
          <p:cNvPr id="109583" name="Picture 15" descr="AIRENVLP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470712">
            <a:off x="0" y="460375"/>
            <a:ext cx="8856663" cy="6397625"/>
          </a:xfrm>
          <a:prstGeom prst="rect">
            <a:avLst/>
          </a:prstGeom>
          <a:noFill/>
        </p:spPr>
      </p:pic>
      <p:sp>
        <p:nvSpPr>
          <p:cNvPr id="109577" name="Text Box 9"/>
          <p:cNvSpPr txBox="1">
            <a:spLocks noChangeArrowheads="1"/>
          </p:cNvSpPr>
          <p:nvPr/>
        </p:nvSpPr>
        <p:spPr bwMode="auto">
          <a:xfrm rot="240075">
            <a:off x="1328407" y="3642410"/>
            <a:ext cx="60696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>
                <a:effectLst/>
              </a:rPr>
              <a:t>Кому:  ученикам 2 </a:t>
            </a:r>
            <a:r>
              <a:rPr lang="ru-RU" sz="3600" b="1" dirty="0" smtClean="0">
                <a:effectLst/>
              </a:rPr>
              <a:t>«К» </a:t>
            </a:r>
            <a:r>
              <a:rPr lang="ru-RU" sz="3600" b="1" dirty="0">
                <a:effectLst/>
              </a:rPr>
              <a:t>класса</a:t>
            </a:r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 rot="225919">
            <a:off x="1116013" y="4652963"/>
            <a:ext cx="6445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effectLst/>
              </a:rPr>
              <a:t>От кого: от деда Буквоведа</a:t>
            </a: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 rot="284297">
            <a:off x="986859" y="2563195"/>
            <a:ext cx="66920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>
                <a:effectLst/>
              </a:rPr>
              <a:t>Куда:  </a:t>
            </a:r>
            <a:r>
              <a:rPr lang="ru-RU" sz="3600" b="1" dirty="0" smtClean="0">
                <a:effectLst/>
              </a:rPr>
              <a:t>г. </a:t>
            </a:r>
            <a:r>
              <a:rPr lang="ru-RU" sz="3600" b="1" dirty="0" smtClean="0"/>
              <a:t>Ростов на Дону</a:t>
            </a:r>
            <a:r>
              <a:rPr lang="ru-RU" sz="3600" b="1" dirty="0" smtClean="0">
                <a:effectLst/>
              </a:rPr>
              <a:t>, </a:t>
            </a:r>
          </a:p>
          <a:p>
            <a:r>
              <a:rPr lang="ru-RU" sz="3600" b="1" dirty="0" smtClean="0">
                <a:effectLst/>
              </a:rPr>
              <a:t> </a:t>
            </a:r>
            <a:r>
              <a:rPr lang="ru-RU" sz="2400" b="1" dirty="0" smtClean="0"/>
              <a:t>МАОУ</a:t>
            </a:r>
            <a:r>
              <a:rPr lang="ru-RU" sz="2400" b="1" dirty="0" smtClean="0">
                <a:effectLst/>
              </a:rPr>
              <a:t> СОШ № </a:t>
            </a:r>
            <a:r>
              <a:rPr lang="ru-RU" sz="2400" b="1" dirty="0" smtClean="0"/>
              <a:t>115</a:t>
            </a:r>
            <a:endParaRPr lang="ru-RU" sz="2400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28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24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9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9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9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109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3" grpId="0"/>
      <p:bldP spid="109577" grpId="0"/>
      <p:bldP spid="109577" grpId="1"/>
      <p:bldP spid="109581" grpId="0" build="allAtOnce"/>
      <p:bldP spid="109575" grpId="0"/>
      <p:bldP spid="10957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7" name="Picture 17" descr="город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30175" y="0"/>
            <a:ext cx="9274175" cy="6858000"/>
          </a:xfrm>
          <a:prstGeom prst="rect">
            <a:avLst/>
          </a:prstGeom>
          <a:noFill/>
        </p:spPr>
      </p:pic>
      <p:sp>
        <p:nvSpPr>
          <p:cNvPr id="102404" name="Line 4"/>
          <p:cNvSpPr>
            <a:spLocks noChangeShapeType="1"/>
          </p:cNvSpPr>
          <p:nvPr/>
        </p:nvSpPr>
        <p:spPr bwMode="auto">
          <a:xfrm>
            <a:off x="2124075" y="5300663"/>
            <a:ext cx="0" cy="1800225"/>
          </a:xfrm>
          <a:prstGeom prst="line">
            <a:avLst/>
          </a:prstGeom>
          <a:noFill/>
          <a:ln w="190500">
            <a:solidFill>
              <a:srgbClr val="3333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05" name="Line 5"/>
          <p:cNvSpPr>
            <a:spLocks noChangeShapeType="1"/>
          </p:cNvSpPr>
          <p:nvPr/>
        </p:nvSpPr>
        <p:spPr bwMode="auto">
          <a:xfrm>
            <a:off x="2124075" y="5300663"/>
            <a:ext cx="4535488" cy="71437"/>
          </a:xfrm>
          <a:prstGeom prst="line">
            <a:avLst/>
          </a:prstGeom>
          <a:noFill/>
          <a:ln w="190500">
            <a:solidFill>
              <a:srgbClr val="333333"/>
            </a:solidFill>
            <a:round/>
            <a:headEnd type="diamond" w="med" len="med"/>
            <a:tailEnd type="diamond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06" name="Line 6"/>
          <p:cNvSpPr>
            <a:spLocks noChangeShapeType="1"/>
          </p:cNvSpPr>
          <p:nvPr/>
        </p:nvSpPr>
        <p:spPr bwMode="auto">
          <a:xfrm>
            <a:off x="6659563" y="5229225"/>
            <a:ext cx="0" cy="1900238"/>
          </a:xfrm>
          <a:prstGeom prst="line">
            <a:avLst/>
          </a:prstGeom>
          <a:noFill/>
          <a:ln w="190500">
            <a:solidFill>
              <a:srgbClr val="3333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07" name="Lock"/>
          <p:cNvSpPr>
            <a:spLocks noEditPoints="1" noChangeArrowheads="1"/>
          </p:cNvSpPr>
          <p:nvPr/>
        </p:nvSpPr>
        <p:spPr bwMode="auto">
          <a:xfrm>
            <a:off x="4140200" y="5229225"/>
            <a:ext cx="1079500" cy="12954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2415" name="Picture 15" descr="Рисунок112345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652963"/>
            <a:ext cx="2017713" cy="2017712"/>
          </a:xfrm>
          <a:prstGeom prst="rect">
            <a:avLst/>
          </a:prstGeom>
          <a:noFill/>
        </p:spPr>
      </p:pic>
      <p:sp>
        <p:nvSpPr>
          <p:cNvPr id="102419" name="WordArt 19"/>
          <p:cNvSpPr>
            <a:spLocks noChangeArrowheads="1" noChangeShapeType="1" noTextEdit="1"/>
          </p:cNvSpPr>
          <p:nvPr/>
        </p:nvSpPr>
        <p:spPr bwMode="auto">
          <a:xfrm>
            <a:off x="250825" y="549275"/>
            <a:ext cx="8569325" cy="20891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"/>
                <a:cs typeface="Arial"/>
              </a:rPr>
              <a:t>страна отличных </a:t>
            </a:r>
            <a:r>
              <a:rPr lang="ru-RU" sz="3600" b="1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"/>
                <a:cs typeface="Arial"/>
              </a:rPr>
              <a:t>отметок</a:t>
            </a:r>
            <a:endParaRPr lang="ru-RU" sz="3600" b="1" kern="1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"/>
              <a:cs typeface="Arial"/>
            </a:endParaRPr>
          </a:p>
        </p:txBody>
      </p:sp>
      <p:pic>
        <p:nvPicPr>
          <p:cNvPr id="102423" name="Picture 23" descr="5 крутится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40200" y="1196975"/>
            <a:ext cx="1323975" cy="1655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79769E-6 L -0.48021 -0.0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0" y="-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" dur="50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41 0.13773 C 0.04479 0.14583 0.07518 0.14977 0.10608 0.15255 C 0.16146 0.16736 0.21945 0.15995 0.27552 0.15625 C 0.29167 0.14907 0.29098 0.15301 0.30052 0.13773 C 0.30261 0.13426 0.30365 0.12986 0.30608 0.12662 C 0.32205 0.10532 0.30677 0.13542 0.32275 0.1081 C 0.33125 0.09352 0.34063 0.07014 0.34497 0.05255 C 0.35104 -0.0044 0.34271 0.04745 0.3533 0.01551 C 0.35695 0.00486 0.35677 -0.0081 0.36163 -0.01783 C 0.36684 -0.02801 0.36997 -0.03495 0.36997 -0.04745 " pathEditMode="relative" rAng="0" ptsTypes="fffffffffA">
                                      <p:cBhvr>
                                        <p:cTn id="12" dur="50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00" y="-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0" fill="hold"/>
                                        <p:tgtEl>
                                          <p:spTgt spid="1024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5" grpId="0" animBg="1"/>
      <p:bldP spid="10240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323</TotalTime>
  <Words>411</Words>
  <Application>Microsoft Office PowerPoint</Application>
  <PresentationFormat>Экран (4:3)</PresentationFormat>
  <Paragraphs>135</Paragraphs>
  <Slides>22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(презентация)</dc:title>
  <dc:subject>День Знаний</dc:subject>
  <dc:creator>Зеленеева И.С.</dc:creator>
  <cp:lastModifiedBy>пользователь</cp:lastModifiedBy>
  <cp:revision>47</cp:revision>
  <dcterms:created xsi:type="dcterms:W3CDTF">2011-07-19T06:42:07Z</dcterms:created>
  <dcterms:modified xsi:type="dcterms:W3CDTF">2018-09-02T19:44:35Z</dcterms:modified>
</cp:coreProperties>
</file>