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57;&#1086;&#1086;&#1090;&#1074;&#1077;&#1090;&#1089;&#1090;&#1074;&#1080;&#1077;\&#1079;&#1074;&#1091;&#1082;&#1080;%20&#1087;&#1088;&#1080;&#1088;&#1086;&#1076;&#1099;-&#1079;&#1074;&#1091;&#1082;&#1080;.mp3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0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ГБОУ Школа № 1286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630932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Москва, 2016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8528747" cy="122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красной книги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80112" y="5013176"/>
            <a:ext cx="3563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Подготовила: воспитатель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Кузина Кристина Валерьевна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Группа № 1 «Фиалки»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eorgi.unixsol.org/mypics/yellow_mead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bookvaeshka.ru/wp-content/uploads/2011/12/landi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8531"/>
            <a:ext cx="2627784" cy="3814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4" descr="http://www.sivatherium.narod.ru/postcard/rast_ohr/pic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924944"/>
            <a:ext cx="2820044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redbook-eao.ru/images/ladys_slipper_real-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404664"/>
            <a:ext cx="2880320" cy="4104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2" descr="http://herbs.fotocrimea.com/fp-content/images/kislic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564904"/>
            <a:ext cx="2592288" cy="3958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ovosibirsk154.ru/novosibirsk/photos/19592749/%D0%BB%D0%BE%D0%B3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411840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podarkiz.ru/image/cache/data/oblozh/ob085-700x7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4653135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pandafriends.ru/wp-content/uploads/2009/04/d0bad180d0b0d181d0bdd0b0d18f-d0bad0bdd0b8d0b3d0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7" y="2924944"/>
            <a:ext cx="5244073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cobeing.ru/wp-content/uploads/2015/10/moscow-for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звуки природы-зву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3528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cinalplants.ru/wp-content/uploads/2014/09/landi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633" cy="6858000"/>
          </a:xfrm>
          <a:prstGeom prst="rect">
            <a:avLst/>
          </a:prstGeom>
          <a:noFill/>
        </p:spPr>
      </p:pic>
      <p:pic>
        <p:nvPicPr>
          <p:cNvPr id="3" name="Picture 6" descr="http://bookvaeshka.ru/wp-content/uploads/2011/12/landi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0"/>
            <a:ext cx="4680520" cy="6794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051720" y="602128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Ландыш</a:t>
            </a:r>
            <a:endParaRPr lang="ru-RU" sz="36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8" name="Picture 10" descr="http://img-fotki.yandex.ru/get/9650/73127421.37/0_bc6d3_4cf025c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40" name="Picture 12" descr="http://herbs.fotocrimea.com/fp-content/images/kislic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0"/>
            <a:ext cx="4392488" cy="670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proflowers.ru/allfoto/ab5a21f2c7cc6686f3672d6b9882a71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2225"/>
          </a:xfrm>
          <a:prstGeom prst="rect">
            <a:avLst/>
          </a:prstGeom>
          <a:noFill/>
        </p:spPr>
      </p:pic>
      <p:pic>
        <p:nvPicPr>
          <p:cNvPr id="21508" name="Picture 4" descr="http://redbook-eao.ru/images/ladys_slipper_real-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88641"/>
            <a:ext cx="4680520" cy="666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55776" y="11663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Венерин Башмачок</a:t>
            </a:r>
            <a:endParaRPr lang="ru-RU" sz="32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plantopedia.ru/upload/plantopedia/02_Garden_plants/P/Pulmonaria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71401"/>
            <a:ext cx="9143999" cy="7029401"/>
          </a:xfrm>
          <a:prstGeom prst="rect">
            <a:avLst/>
          </a:prstGeom>
          <a:noFill/>
        </p:spPr>
      </p:pic>
      <p:pic>
        <p:nvPicPr>
          <p:cNvPr id="20484" name="Picture 4" descr="http://www.sivatherium.narod.ru/postcard/rast_ohr/pic_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171962"/>
            <a:ext cx="5040560" cy="702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6165304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Медуница</a:t>
            </a:r>
            <a:endParaRPr lang="ru-RU" sz="2800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26</Words>
  <Application>Microsoft Office PowerPoint</Application>
  <PresentationFormat>Экран (4:3)</PresentationFormat>
  <Paragraphs>9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User</cp:lastModifiedBy>
  <cp:revision>12</cp:revision>
  <dcterms:created xsi:type="dcterms:W3CDTF">2016-03-20T09:29:47Z</dcterms:created>
  <dcterms:modified xsi:type="dcterms:W3CDTF">2017-04-25T19:11:16Z</dcterms:modified>
</cp:coreProperties>
</file>