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75" r:id="rId16"/>
    <p:sldId id="261" r:id="rId17"/>
    <p:sldId id="287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FF00"/>
    <a:srgbClr val="422C16"/>
    <a:srgbClr val="0C788E"/>
    <a:srgbClr val="006666"/>
    <a:srgbClr val="0099CC"/>
    <a:srgbClr val="3366CC"/>
    <a:srgbClr val="660033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 varScale="1">
        <p:scale>
          <a:sx n="110" d="100"/>
          <a:sy n="110" d="100"/>
        </p:scale>
        <p:origin x="-9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3886200" y="57150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smtClean="0">
                <a:solidFill>
                  <a:srgbClr val="113F71"/>
                </a:solidFill>
                <a:latin typeface="Verdana" pitchFamily="34" charset="0"/>
                <a:cs typeface="+mn-cs"/>
              </a:rPr>
              <a:t>LOGO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mtClean="0">
                <a:solidFill>
                  <a:srgbClr val="113F71"/>
                </a:solidFill>
                <a:cs typeface="+mn-cs"/>
              </a:endParaRPr>
            </a:p>
          </p:txBody>
        </p:sp>
        <p:grpSp>
          <p:nvGrpSpPr>
            <p:cNvPr id="3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4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5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6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7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8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10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</p:spTree>
  </p:cSld>
  <p:clrMapOvr>
    <a:masterClrMapping/>
  </p:clrMapOvr>
  <p:transition spd="med">
    <p:strips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FE27CC0-6CE7-4B23-B0EE-BB3D80809688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C18DB1-1593-4179-A515-871D0ADE5833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17C2CF-705A-48E8-8DDF-E9D4865308E6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D7CE74-4D41-4902-AD6D-F084133CB001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E19DF8-F45E-41AB-966F-CFAC618874EF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A2F110-048B-4AF6-9941-DA41BE982DCD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69ABB6-2CC1-4747-951D-8E7380ACA17C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FE03B88-8971-4227-AA24-13241D381165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88C54C-A934-4A5B-AACF-A2D05FFFF901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7F5710-1832-434B-96E3-85DDA13E4878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D693D84B-7283-4E98-8735-1EBB9E0B58AD}" type="slidenum">
              <a:rPr lang="en-US">
                <a:solidFill>
                  <a:srgbClr val="113F71"/>
                </a:solidFill>
              </a:rPr>
              <a:pPr/>
              <a:t>‹#›</a:t>
            </a:fld>
            <a:endParaRPr lang="en-US">
              <a:solidFill>
                <a:srgbClr val="113F71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113F71"/>
                </a:solidFill>
              </a:rPr>
              <a:t>www.themegallery.com</a:t>
            </a:r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r>
              <a:rPr lang="en-US" smtClean="0">
                <a:solidFill>
                  <a:srgbClr val="113F71"/>
                </a:solidFill>
                <a:cs typeface="+mn-cs"/>
              </a:rPr>
              <a:t>Company 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B595DC-4CB3-40E5-BE9A-238357412E1A}" type="slidenum">
              <a:rPr lang="en-US" smtClean="0">
                <a:solidFill>
                  <a:srgbClr val="113F71"/>
                </a:solidFill>
                <a:cs typeface="+mn-cs"/>
              </a:rPr>
              <a:pPr/>
              <a:t>‹#›</a:t>
            </a:fld>
            <a:endParaRPr lang="en-US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2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mtClean="0">
                <a:solidFill>
                  <a:srgbClr val="113F71"/>
                </a:solidFill>
                <a:cs typeface="+mn-cs"/>
              </a:endParaRPr>
            </a:p>
          </p:txBody>
        </p:sp>
        <p:grpSp>
          <p:nvGrpSpPr>
            <p:cNvPr id="3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5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6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7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8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9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  <p:grpSp>
          <p:nvGrpSpPr>
            <p:cNvPr id="10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smtClean="0">
                  <a:solidFill>
                    <a:srgbClr val="113F71"/>
                  </a:solidFill>
                  <a:cs typeface="+mn-cs"/>
                </a:endParaRPr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r>
              <a:rPr lang="en-US" smtClean="0">
                <a:solidFill>
                  <a:srgbClr val="113F71"/>
                </a:solidFill>
                <a:cs typeface="+mn-cs"/>
              </a:rPr>
              <a:t>www.themegallery.com</a:t>
            </a:r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113F71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strips dir="ru"/>
  </p:transition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12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zelcvr.ucoz.ru/" TargetMode="External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2.png"/><Relationship Id="rId7" Type="http://schemas.openxmlformats.org/officeDocument/2006/relationships/slide" Target="slide7.xm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F:\2014-2015&#1091;&#1095;&#1077;&#1073;&#1085;&#1099;&#1081;%20&#1075;&#1086;&#1076;\&#1055;&#1056;&#1045;&#1047;&#1045;&#1053;&#1058;&#1040;&#1062;&#1048;&#1071;%20-&#1082;&#1086;&#1085;&#1082;&#1091;&#1088;&#1089;_&#1057;&#1095;&#1077;&#1090;%20&#1086;&#1090;%201%20&#1076;&#1086;%2010\&#1055;&#1077;&#1089;&#1077;&#1085;&#1082;&#1072;-&#1089;&#1095;&#1080;&#1090;&#1072;&#1083;&#1086;&#1095;&#1082;&#1072;%20&#1086;&#1090;%201%20&#1076;&#1086;%205.wmv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gif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F:\2014-2015&#1091;&#1095;&#1077;&#1073;&#1085;&#1099;&#1081;%20&#1075;&#1086;&#1076;\&#1055;&#1056;&#1045;&#1047;&#1045;&#1053;&#1058;&#1040;&#1062;&#1048;&#1071;%20-&#1082;&#1086;&#1085;&#1082;&#1091;&#1088;&#1089;_&#1057;&#1095;&#1077;&#1090;%20&#1086;&#1090;%201%20&#1076;&#1086;%2010\&#1057;&#1095;&#1080;&#1090;&#1072;&#1083;&#1086;&#1095;&#1082;&#1072;%20&#1086;&#1090;%201%20&#1076;&#1086;%2010%20&#1080;%20&#1086;&#1073;&#1088;&#1072;&#1090;&#1085;&#1086;.mp4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4.gif"/><Relationship Id="rId10" Type="http://schemas.openxmlformats.org/officeDocument/2006/relationships/image" Target="../media/image14.jpeg"/><Relationship Id="rId4" Type="http://schemas.openxmlformats.org/officeDocument/2006/relationships/image" Target="../media/image29.gif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4.gif"/><Relationship Id="rId7" Type="http://schemas.openxmlformats.org/officeDocument/2006/relationships/image" Target="../media/image1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gif"/><Relationship Id="rId5" Type="http://schemas.openxmlformats.org/officeDocument/2006/relationships/image" Target="../media/image27.jpeg"/><Relationship Id="rId4" Type="http://schemas.openxmlformats.org/officeDocument/2006/relationships/image" Target="../media/image33.gif"/><Relationship Id="rId9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zelcvr.ucoz.ru/" TargetMode="External"/><Relationship Id="rId5" Type="http://schemas.openxmlformats.org/officeDocument/2006/relationships/hyperlink" Target="http://yutube.com/" TargetMode="Externa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slide" Target="slide1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7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14282" y="5000636"/>
            <a:ext cx="8715436" cy="1512168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/>
            </a:r>
            <a:br>
              <a:rPr lang="ru-RU" sz="2000" b="1" dirty="0" smtClean="0">
                <a:solidFill>
                  <a:srgbClr val="663300"/>
                </a:solidFill>
              </a:rPr>
            </a:br>
            <a:r>
              <a:rPr lang="ru-RU" sz="2000" b="1" dirty="0" smtClean="0">
                <a:solidFill>
                  <a:srgbClr val="663300"/>
                </a:solidFill>
              </a:rPr>
              <a:t/>
            </a:r>
            <a:br>
              <a:rPr lang="ru-RU" sz="2000" b="1" dirty="0" smtClean="0">
                <a:solidFill>
                  <a:srgbClr val="663300"/>
                </a:solidFill>
              </a:rPr>
            </a:br>
            <a:r>
              <a:rPr lang="ru-RU" sz="2000" b="1" dirty="0" smtClean="0">
                <a:solidFill>
                  <a:srgbClr val="663300"/>
                </a:solidFill>
              </a:rPr>
              <a:t/>
            </a:r>
            <a:br>
              <a:rPr lang="ru-RU" sz="2000" b="1" dirty="0" smtClean="0">
                <a:solidFill>
                  <a:srgbClr val="663300"/>
                </a:solidFill>
              </a:rPr>
            </a:br>
            <a:endParaRPr lang="es-ES" sz="2000" b="1" dirty="0">
              <a:solidFill>
                <a:srgbClr val="663300"/>
              </a:solidFill>
              <a:latin typeface="MANDELA" pitchFamily="2" charset="2"/>
            </a:endParaRPr>
          </a:p>
        </p:txBody>
      </p:sp>
      <p:sp>
        <p:nvSpPr>
          <p:cNvPr id="4" name="Rectangle 150"/>
          <p:cNvSpPr txBox="1">
            <a:spLocks noChangeArrowheads="1"/>
          </p:cNvSpPr>
          <p:nvPr/>
        </p:nvSpPr>
        <p:spPr bwMode="auto">
          <a:xfrm>
            <a:off x="214282" y="428604"/>
            <a:ext cx="48577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«Весёлый счёт»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Презентация для занятий в студии по подготовке детей к школе «Малышок»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Bookman Old Style" pitchFamily="18" charset="0"/>
                <a:ea typeface="+mj-ea"/>
                <a:cs typeface="+mj-cs"/>
              </a:rPr>
              <a:t>Автор презентации: </a:t>
            </a: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педагог дополнительного образования </a:t>
            </a:r>
            <a:endParaRPr lang="ru-RU" b="1" kern="0" dirty="0" smtClean="0">
              <a:solidFill>
                <a:srgbClr val="FF0000"/>
              </a:solidFill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МУДО </a:t>
            </a: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«</a:t>
            </a: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Центр внешкольной работы г.Зеленокумска»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Советского городского округа</a:t>
            </a:r>
            <a:endParaRPr lang="ru-RU" b="1" kern="0" dirty="0" smtClean="0">
              <a:solidFill>
                <a:srgbClr val="FF0000"/>
              </a:solidFill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err="1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Бушева</a:t>
            </a:r>
            <a:r>
              <a:rPr lang="ru-RU" sz="2400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Bookman Old Style" pitchFamily="18" charset="0"/>
                <a:ea typeface="+mj-ea"/>
                <a:cs typeface="+mj-cs"/>
              </a:rPr>
              <a:t>Вера Алексеевна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0" name="Рисунок 9" descr="COLORBA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292794"/>
          </a:xfrm>
          <a:prstGeom prst="rect">
            <a:avLst/>
          </a:prstGeom>
        </p:spPr>
      </p:pic>
      <p:pic>
        <p:nvPicPr>
          <p:cNvPr id="11" name="Рисунок 10" descr="COLORBA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3714752"/>
            <a:ext cx="4214842" cy="292794"/>
          </a:xfrm>
          <a:prstGeom prst="rect">
            <a:avLst/>
          </a:prstGeom>
        </p:spPr>
      </p:pic>
      <p:pic>
        <p:nvPicPr>
          <p:cNvPr id="12" name="Рисунок 11" descr="COLORBA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997383" y="1782417"/>
            <a:ext cx="3857628" cy="292794"/>
          </a:xfrm>
          <a:prstGeom prst="rect">
            <a:avLst/>
          </a:prstGeom>
        </p:spPr>
      </p:pic>
      <p:pic>
        <p:nvPicPr>
          <p:cNvPr id="13" name="Рисунок 12" descr="COLORBA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818167" y="1889574"/>
            <a:ext cx="4071942" cy="292794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4357686" y="142852"/>
            <a:ext cx="4786346" cy="3786214"/>
            <a:chOff x="2143108" y="2000240"/>
            <a:chExt cx="4572032" cy="3852050"/>
          </a:xfrm>
        </p:grpSpPr>
        <p:sp>
          <p:nvSpPr>
            <p:cNvPr id="17" name="Кольцо 16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0" name="Лента лицом вверх 19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34937" y="4801731"/>
              <a:ext cx="2388375" cy="7484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20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20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20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26" name="Рисунок 25" descr="уте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5000636"/>
            <a:ext cx="1702579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ежи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8992" y="5000636"/>
            <a:ext cx="1357323" cy="1527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улит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94840" y="5000636"/>
            <a:ext cx="1434152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зайчонок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6314" y="5000636"/>
            <a:ext cx="1231822" cy="1504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медвежонок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72198" y="4983576"/>
            <a:ext cx="1428760" cy="1588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хрюш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00958" y="5000636"/>
            <a:ext cx="1357322" cy="1501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TextBox 31"/>
          <p:cNvSpPr txBox="1"/>
          <p:nvPr/>
        </p:nvSpPr>
        <p:spPr>
          <a:xfrm>
            <a:off x="6929422" y="6550223"/>
            <a:ext cx="2214578" cy="30777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hlinkClick r:id="rId11"/>
              </a:rPr>
              <a:t>http://zelcvr.ucoz.ru</a:t>
            </a:r>
            <a:r>
              <a:rPr lang="en-US" sz="1400" b="1" dirty="0" smtClean="0"/>
              <a:t> </a:t>
            </a:r>
            <a:endParaRPr lang="ru-RU" sz="1400" b="1" dirty="0"/>
          </a:p>
        </p:txBody>
      </p:sp>
      <p:pic>
        <p:nvPicPr>
          <p:cNvPr id="22" name="Рисунок 21" descr="studija_malyshok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429256" y="571480"/>
            <a:ext cx="2724117" cy="24051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8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714612" y="5286388"/>
            <a:ext cx="3867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котёнка 9 рыбок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9</a:t>
            </a:r>
            <a:endParaRPr lang="ru-RU" sz="13800" b="1" dirty="0"/>
          </a:p>
        </p:txBody>
      </p:sp>
      <p:pic>
        <p:nvPicPr>
          <p:cNvPr id="14" name="Рисунок 13" descr="0019-019-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357298"/>
            <a:ext cx="4667282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357422" y="5286388"/>
            <a:ext cx="4766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слонёнка 10 кубиков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10</a:t>
            </a:r>
            <a:endParaRPr lang="ru-RU" sz="9600" b="1" dirty="0"/>
          </a:p>
        </p:txBody>
      </p:sp>
      <p:pic>
        <p:nvPicPr>
          <p:cNvPr id="14" name="Рисунок 13" descr="0021-021-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357298"/>
            <a:ext cx="4595845" cy="3446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1" name="Овал 30"/>
          <p:cNvSpPr/>
          <p:nvPr/>
        </p:nvSpPr>
        <p:spPr>
          <a:xfrm>
            <a:off x="2428860" y="1071546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1</a:t>
            </a:r>
            <a:endParaRPr lang="ru-RU" sz="9600" b="1" dirty="0"/>
          </a:p>
        </p:txBody>
      </p:sp>
      <p:sp>
        <p:nvSpPr>
          <p:cNvPr id="14" name="Овал 13"/>
          <p:cNvSpPr/>
          <p:nvPr/>
        </p:nvSpPr>
        <p:spPr>
          <a:xfrm>
            <a:off x="4500562" y="1071546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2</a:t>
            </a:r>
            <a:endParaRPr lang="ru-RU" sz="9600" b="1" dirty="0"/>
          </a:p>
        </p:txBody>
      </p:sp>
      <p:sp>
        <p:nvSpPr>
          <p:cNvPr id="16" name="Овал 15"/>
          <p:cNvSpPr/>
          <p:nvPr/>
        </p:nvSpPr>
        <p:spPr>
          <a:xfrm>
            <a:off x="6572264" y="1071546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3</a:t>
            </a:r>
            <a:endParaRPr lang="ru-RU" sz="9600" b="1" dirty="0"/>
          </a:p>
        </p:txBody>
      </p:sp>
      <p:sp>
        <p:nvSpPr>
          <p:cNvPr id="20" name="Овал 19"/>
          <p:cNvSpPr/>
          <p:nvPr/>
        </p:nvSpPr>
        <p:spPr>
          <a:xfrm>
            <a:off x="857224" y="292893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4</a:t>
            </a:r>
            <a:endParaRPr lang="ru-RU" sz="9600" b="1" dirty="0"/>
          </a:p>
        </p:txBody>
      </p:sp>
      <p:sp>
        <p:nvSpPr>
          <p:cNvPr id="21" name="Овал 20"/>
          <p:cNvSpPr/>
          <p:nvPr/>
        </p:nvSpPr>
        <p:spPr>
          <a:xfrm>
            <a:off x="2928926" y="292893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5</a:t>
            </a:r>
            <a:endParaRPr lang="ru-RU" sz="9600" b="1" dirty="0"/>
          </a:p>
        </p:txBody>
      </p:sp>
      <p:sp>
        <p:nvSpPr>
          <p:cNvPr id="22" name="Овал 21"/>
          <p:cNvSpPr/>
          <p:nvPr/>
        </p:nvSpPr>
        <p:spPr>
          <a:xfrm>
            <a:off x="5000628" y="292893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6</a:t>
            </a:r>
            <a:endParaRPr lang="ru-RU" sz="9600" b="1" dirty="0"/>
          </a:p>
        </p:txBody>
      </p:sp>
      <p:sp>
        <p:nvSpPr>
          <p:cNvPr id="23" name="Овал 22"/>
          <p:cNvSpPr/>
          <p:nvPr/>
        </p:nvSpPr>
        <p:spPr>
          <a:xfrm>
            <a:off x="7000892" y="292893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7</a:t>
            </a:r>
            <a:endParaRPr lang="ru-RU" sz="9600" b="1" dirty="0"/>
          </a:p>
        </p:txBody>
      </p:sp>
      <p:sp>
        <p:nvSpPr>
          <p:cNvPr id="24" name="Овал 23"/>
          <p:cNvSpPr/>
          <p:nvPr/>
        </p:nvSpPr>
        <p:spPr>
          <a:xfrm>
            <a:off x="1785918" y="471488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8</a:t>
            </a:r>
            <a:endParaRPr lang="ru-RU" sz="9600" b="1" dirty="0"/>
          </a:p>
        </p:txBody>
      </p:sp>
      <p:sp>
        <p:nvSpPr>
          <p:cNvPr id="25" name="Овал 24"/>
          <p:cNvSpPr/>
          <p:nvPr/>
        </p:nvSpPr>
        <p:spPr>
          <a:xfrm>
            <a:off x="3786182" y="4714884"/>
            <a:ext cx="1643074" cy="1643074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9</a:t>
            </a:r>
            <a:endParaRPr lang="ru-RU" sz="9600" b="1" dirty="0"/>
          </a:p>
        </p:txBody>
      </p:sp>
      <p:sp>
        <p:nvSpPr>
          <p:cNvPr id="28" name="Овал 27"/>
          <p:cNvSpPr/>
          <p:nvPr/>
        </p:nvSpPr>
        <p:spPr>
          <a:xfrm>
            <a:off x="5643570" y="4714884"/>
            <a:ext cx="1857388" cy="185738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/>
          </a:p>
        </p:txBody>
      </p:sp>
      <p:pic>
        <p:nvPicPr>
          <p:cNvPr id="33" name="Рисунок 32" descr="Рисунок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4429132"/>
            <a:ext cx="3206231" cy="1901795"/>
          </a:xfrm>
          <a:prstGeom prst="rect">
            <a:avLst/>
          </a:prstGeom>
        </p:spPr>
      </p:pic>
      <p:sp>
        <p:nvSpPr>
          <p:cNvPr id="36" name="Двойная стрелка влево/вправо 35"/>
          <p:cNvSpPr/>
          <p:nvPr/>
        </p:nvSpPr>
        <p:spPr>
          <a:xfrm>
            <a:off x="3929058" y="178592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войная стрелка влево/вправо 36"/>
          <p:cNvSpPr/>
          <p:nvPr/>
        </p:nvSpPr>
        <p:spPr>
          <a:xfrm>
            <a:off x="6000760" y="178592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войная стрелка влево/вверх 37"/>
          <p:cNvSpPr/>
          <p:nvPr/>
        </p:nvSpPr>
        <p:spPr>
          <a:xfrm rot="16200000">
            <a:off x="7818997" y="1896515"/>
            <a:ext cx="1071570" cy="707516"/>
          </a:xfrm>
          <a:prstGeom prst="leftUpArrow">
            <a:avLst>
              <a:gd name="adj1" fmla="val 22249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>
            <a:off x="571472" y="2714620"/>
            <a:ext cx="7858180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углом вверх 39"/>
          <p:cNvSpPr/>
          <p:nvPr/>
        </p:nvSpPr>
        <p:spPr>
          <a:xfrm rot="5400000">
            <a:off x="392875" y="3178968"/>
            <a:ext cx="785820" cy="571504"/>
          </a:xfrm>
          <a:prstGeom prst="bentUpArrow">
            <a:avLst>
              <a:gd name="adj1" fmla="val 25000"/>
              <a:gd name="adj2" fmla="val 27918"/>
              <a:gd name="adj3" fmla="val 386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войная стрелка влево/вправо 40"/>
          <p:cNvSpPr/>
          <p:nvPr/>
        </p:nvSpPr>
        <p:spPr>
          <a:xfrm>
            <a:off x="2357422" y="357187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войная стрелка влево/вправо 41"/>
          <p:cNvSpPr/>
          <p:nvPr/>
        </p:nvSpPr>
        <p:spPr>
          <a:xfrm>
            <a:off x="4429124" y="357187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войная стрелка влево/вправо 42"/>
          <p:cNvSpPr/>
          <p:nvPr/>
        </p:nvSpPr>
        <p:spPr>
          <a:xfrm>
            <a:off x="6500826" y="357187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войная стрелка влево/вверх 43"/>
          <p:cNvSpPr/>
          <p:nvPr/>
        </p:nvSpPr>
        <p:spPr>
          <a:xfrm>
            <a:off x="571472" y="4286256"/>
            <a:ext cx="7358114" cy="428628"/>
          </a:xfrm>
          <a:prstGeom prst="leftUpArrow">
            <a:avLst>
              <a:gd name="adj1" fmla="val 22249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углом вверх 44"/>
          <p:cNvSpPr/>
          <p:nvPr/>
        </p:nvSpPr>
        <p:spPr>
          <a:xfrm rot="5400000">
            <a:off x="678629" y="4679165"/>
            <a:ext cx="857256" cy="1071570"/>
          </a:xfrm>
          <a:prstGeom prst="bentUpArrow">
            <a:avLst>
              <a:gd name="adj1" fmla="val 25000"/>
              <a:gd name="adj2" fmla="val 18273"/>
              <a:gd name="adj3" fmla="val 238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войная стрелка влево/вправо 45"/>
          <p:cNvSpPr/>
          <p:nvPr/>
        </p:nvSpPr>
        <p:spPr>
          <a:xfrm>
            <a:off x="3286116" y="535782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войная стрелка влево/вправо 46"/>
          <p:cNvSpPr/>
          <p:nvPr/>
        </p:nvSpPr>
        <p:spPr>
          <a:xfrm>
            <a:off x="5214942" y="535782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0" name="Группа 49"/>
          <p:cNvGrpSpPr/>
          <p:nvPr/>
        </p:nvGrpSpPr>
        <p:grpSpPr>
          <a:xfrm>
            <a:off x="2786050" y="71414"/>
            <a:ext cx="5429288" cy="642942"/>
            <a:chOff x="2786050" y="71414"/>
            <a:chExt cx="5429288" cy="642942"/>
          </a:xfrm>
        </p:grpSpPr>
        <p:sp>
          <p:nvSpPr>
            <p:cNvPr id="48" name="TextBox 47"/>
            <p:cNvSpPr txBox="1"/>
            <p:nvPr/>
          </p:nvSpPr>
          <p:spPr>
            <a:xfrm>
              <a:off x="2786050" y="214290"/>
              <a:ext cx="41434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Считалочка от 1 до 10 и обратно </a:t>
              </a:r>
              <a:endParaRPr lang="ru-RU" b="1" dirty="0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6715140" y="71414"/>
              <a:ext cx="1500198" cy="64294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hlinkClick r:id="rId4" action="ppaction://hlinksldjump"/>
                </a:rPr>
                <a:t>Жми сюда!</a:t>
              </a:r>
              <a:endParaRPr lang="ru-RU" dirty="0"/>
            </a:p>
          </p:txBody>
        </p:sp>
      </p:grpSp>
      <p:pic>
        <p:nvPicPr>
          <p:cNvPr id="51" name="Рисунок 50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2" name="Группа 51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53" name="Кольцо 52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55" name="Лента лицом вверх 54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grpSp>
        <p:nvGrpSpPr>
          <p:cNvPr id="2" name="Группа 27"/>
          <p:cNvGrpSpPr/>
          <p:nvPr/>
        </p:nvGrpSpPr>
        <p:grpSpPr>
          <a:xfrm>
            <a:off x="285720" y="0"/>
            <a:ext cx="2000264" cy="1714488"/>
            <a:chOff x="4143372" y="142852"/>
            <a:chExt cx="4786346" cy="3786214"/>
          </a:xfrm>
        </p:grpSpPr>
        <p:grpSp>
          <p:nvGrpSpPr>
            <p:cNvPr id="3" name="Группа 15"/>
            <p:cNvGrpSpPr/>
            <p:nvPr/>
          </p:nvGrpSpPr>
          <p:grpSpPr>
            <a:xfrm>
              <a:off x="4143372" y="142852"/>
              <a:ext cx="4786346" cy="3786214"/>
              <a:chOff x="2143108" y="2000240"/>
              <a:chExt cx="4572032" cy="3852050"/>
            </a:xfrm>
          </p:grpSpPr>
          <p:sp>
            <p:nvSpPr>
              <p:cNvPr id="17" name="Кольцо 16"/>
              <p:cNvSpPr/>
              <p:nvPr/>
            </p:nvSpPr>
            <p:spPr>
              <a:xfrm>
                <a:off x="2786050" y="2000240"/>
                <a:ext cx="3357586" cy="3429024"/>
              </a:xfrm>
              <a:prstGeom prst="donut">
                <a:avLst>
                  <a:gd name="adj" fmla="val 16206"/>
                </a:avLst>
              </a:pr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cap="all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282917" y="2350427"/>
                <a:ext cx="2408633" cy="189100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/>
                </a:prstTxWarp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1100" b="1" spc="50" dirty="0" smtClean="0">
                    <a:ln w="11430"/>
                    <a:solidFill>
                      <a:schemeClr val="tx2">
                        <a:lumMod val="85000"/>
                        <a:lumOff val="1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Студия «Малышок»</a:t>
                </a:r>
                <a:endParaRPr lang="ru-RU" sz="1100" b="1" spc="50" dirty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19" name="Лента лицом вверх 18"/>
              <p:cNvSpPr/>
              <p:nvPr/>
            </p:nvSpPr>
            <p:spPr>
              <a:xfrm>
                <a:off x="2143108" y="4661656"/>
                <a:ext cx="4572032" cy="1190634"/>
              </a:xfrm>
              <a:prstGeom prst="ribbon2">
                <a:avLst/>
              </a:prstGeom>
              <a:solidFill>
                <a:srgbClr val="FF0000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959542" y="4801730"/>
                <a:ext cx="2939163" cy="76065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/>
                <a:r>
                  <a:rPr lang="ru-RU" sz="800" b="1" cap="none" spc="150" dirty="0" smtClean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МОУ ДОД «ЦВР г.Зеленокумск»</a:t>
                </a:r>
              </a:p>
            </p:txBody>
          </p:sp>
        </p:grpSp>
        <p:pic>
          <p:nvPicPr>
            <p:cNvPr id="27" name="Рисунок 26" descr="P1010521.JPG"/>
            <p:cNvPicPr>
              <a:picLocks noChangeAspect="1"/>
            </p:cNvPicPr>
            <p:nvPr/>
          </p:nvPicPr>
          <p:blipFill>
            <a:blip r:embed="rId4" cstate="print"/>
            <a:srcRect l="5625" r="6249"/>
            <a:stretch>
              <a:fillRect/>
            </a:stretch>
          </p:blipFill>
          <p:spPr>
            <a:xfrm>
              <a:off x="5357818" y="714356"/>
              <a:ext cx="2475348" cy="221457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4" name="Песенка-считалочка от 1 до 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 t="12500" b="12499"/>
          <a:stretch>
            <a:fillRect/>
          </a:stretch>
        </p:blipFill>
        <p:spPr>
          <a:xfrm>
            <a:off x="2143108" y="2000240"/>
            <a:ext cx="6096000" cy="42862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0" name="TextBox 19"/>
          <p:cNvSpPr txBox="1"/>
          <p:nvPr/>
        </p:nvSpPr>
        <p:spPr>
          <a:xfrm>
            <a:off x="2214546" y="142852"/>
            <a:ext cx="6360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_AvanteTitulGr" pitchFamily="34" charset="-52"/>
              </a:rPr>
              <a:t>Песенка-считалочка от 1 до 5</a:t>
            </a:r>
            <a:endParaRPr lang="ru-RU" sz="2800" dirty="0">
              <a:latin typeface="a_AvanteTitulGr" pitchFamily="34" charset="-52"/>
            </a:endParaRPr>
          </a:p>
        </p:txBody>
      </p:sp>
      <p:pic>
        <p:nvPicPr>
          <p:cNvPr id="21" name="Рисунок 20" descr="Шаблон для детских презентаций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3071802" y="928670"/>
            <a:ext cx="4357718" cy="897318"/>
          </a:xfrm>
          <a:prstGeom prst="rect">
            <a:avLst/>
          </a:prstGeom>
        </p:spPr>
      </p:pic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588408" y="5286388"/>
            <a:ext cx="129394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Назад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 цифре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0_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0082" y="-725201"/>
            <a:ext cx="184300" cy="156091"/>
          </a:xfrm>
          <a:prstGeom prst="rect">
            <a:avLst/>
          </a:prstGeom>
        </p:spPr>
      </p:pic>
      <p:pic>
        <p:nvPicPr>
          <p:cNvPr id="8" name="Рисунок 7" descr="DOTSWANI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714356"/>
            <a:ext cx="8215370" cy="288032"/>
          </a:xfrm>
          <a:prstGeom prst="rect">
            <a:avLst/>
          </a:prstGeom>
        </p:spPr>
      </p:pic>
      <p:pic>
        <p:nvPicPr>
          <p:cNvPr id="11" name="Рисунок 10" descr="COLORBA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1998474" y="2763180"/>
            <a:ext cx="4464496" cy="467544"/>
          </a:xfrm>
          <a:prstGeom prst="rect">
            <a:avLst/>
          </a:prstGeom>
        </p:spPr>
      </p:pic>
      <p:pic>
        <p:nvPicPr>
          <p:cNvPr id="12" name="Рисунок 11" descr="COLORBA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713984" y="4239344"/>
            <a:ext cx="4464496" cy="395536"/>
          </a:xfrm>
          <a:prstGeom prst="rect">
            <a:avLst/>
          </a:prstGeom>
        </p:spPr>
      </p:pic>
      <p:pic>
        <p:nvPicPr>
          <p:cNvPr id="14" name="Рисунок 13" descr="MAINGIF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1030656" y="3388053"/>
            <a:ext cx="3744416" cy="254409"/>
          </a:xfrm>
          <a:prstGeom prst="rect">
            <a:avLst/>
          </a:prstGeom>
        </p:spPr>
      </p:pic>
      <p:pic>
        <p:nvPicPr>
          <p:cNvPr id="15" name="Рисунок 14" descr="MAINGIF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6541774" y="4531061"/>
            <a:ext cx="3744416" cy="254409"/>
          </a:xfrm>
          <a:prstGeom prst="rect">
            <a:avLst/>
          </a:prstGeom>
        </p:spPr>
      </p:pic>
      <p:pic>
        <p:nvPicPr>
          <p:cNvPr id="18" name="Рисунок 17" descr="0_8030a_9b0b0c21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3786190"/>
            <a:ext cx="2654344" cy="2705065"/>
          </a:xfrm>
          <a:prstGeom prst="rect">
            <a:avLst/>
          </a:prstGeom>
        </p:spPr>
      </p:pic>
      <p:pic>
        <p:nvPicPr>
          <p:cNvPr id="26" name="Считалочка от 1 до 10 и обратн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643174" y="1357298"/>
            <a:ext cx="5334037" cy="400052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428860" y="142852"/>
            <a:ext cx="4387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_AvanteTitulGr" pitchFamily="34" charset="-52"/>
              </a:rPr>
              <a:t>от 1 до 10 и обратно</a:t>
            </a:r>
            <a:endParaRPr lang="ru-RU" sz="2800" dirty="0">
              <a:latin typeface="a_AvanteTitulGr" pitchFamily="34" charset="-52"/>
            </a:endParaRPr>
          </a:p>
        </p:txBody>
      </p:sp>
      <p:pic>
        <p:nvPicPr>
          <p:cNvPr id="28" name="Рисунок 27" descr="0_8030a_9b0b0c21_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pic>
        <p:nvPicPr>
          <p:cNvPr id="19" name="Рисунок 18" descr="studija_malyshok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AM_1232.JPG"/>
          <p:cNvPicPr>
            <a:picLocks noChangeAspect="1"/>
          </p:cNvPicPr>
          <p:nvPr/>
        </p:nvPicPr>
        <p:blipFill>
          <a:blip r:embed="rId2" cstate="print"/>
          <a:srcRect b="25292"/>
          <a:stretch>
            <a:fillRect/>
          </a:stretch>
        </p:blipFill>
        <p:spPr>
          <a:xfrm>
            <a:off x="395536" y="3214686"/>
            <a:ext cx="2880320" cy="3463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ыноска-облако 10"/>
          <p:cNvSpPr/>
          <p:nvPr/>
        </p:nvSpPr>
        <p:spPr>
          <a:xfrm>
            <a:off x="2285984" y="1428736"/>
            <a:ext cx="5857916" cy="2880320"/>
          </a:xfrm>
          <a:prstGeom prst="cloudCallout">
            <a:avLst>
              <a:gd name="adj1" fmla="val -53483"/>
              <a:gd name="adj2" fmla="val 56658"/>
            </a:avLst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latin typeface="Mistral" pitchFamily="66" charset="0"/>
              </a:rPr>
              <a:t>Молодцы!</a:t>
            </a:r>
          </a:p>
        </p:txBody>
      </p:sp>
      <p:pic>
        <p:nvPicPr>
          <p:cNvPr id="12" name="Рисунок 11" descr="JAVBLUB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714356"/>
            <a:ext cx="3458518" cy="263649"/>
          </a:xfrm>
          <a:prstGeom prst="rect">
            <a:avLst/>
          </a:prstGeom>
        </p:spPr>
      </p:pic>
      <p:pic>
        <p:nvPicPr>
          <p:cNvPr id="13" name="Рисунок 12" descr="Шаблон для детских презентаций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2915816" y="0"/>
            <a:ext cx="3363990" cy="692695"/>
          </a:xfrm>
          <a:prstGeom prst="rect">
            <a:avLst/>
          </a:prstGeom>
        </p:spPr>
      </p:pic>
      <p:pic>
        <p:nvPicPr>
          <p:cNvPr id="14" name="Рисунок 13" descr="MAINGIF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539552" y="980728"/>
            <a:ext cx="8136904" cy="144016"/>
          </a:xfrm>
          <a:prstGeom prst="rect">
            <a:avLst/>
          </a:prstGeom>
        </p:spPr>
      </p:pic>
      <p:pic>
        <p:nvPicPr>
          <p:cNvPr id="15" name="Рисунок 14" descr="MAINGIF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2915816" y="6453336"/>
            <a:ext cx="5760640" cy="144016"/>
          </a:xfrm>
          <a:prstGeom prst="rect">
            <a:avLst/>
          </a:prstGeom>
        </p:spPr>
      </p:pic>
      <p:pic>
        <p:nvPicPr>
          <p:cNvPr id="16" name="Рисунок 15" descr="0_8030a_9b0b0c21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0"/>
            <a:ext cx="857256" cy="873637"/>
          </a:xfrm>
          <a:prstGeom prst="rect">
            <a:avLst/>
          </a:prstGeom>
        </p:spPr>
      </p:pic>
      <p:pic>
        <p:nvPicPr>
          <p:cNvPr id="10" name="Рисунок 9" descr="0_8030a_9b0b0c21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grpSp>
        <p:nvGrpSpPr>
          <p:cNvPr id="17" name="Группа 27"/>
          <p:cNvGrpSpPr/>
          <p:nvPr/>
        </p:nvGrpSpPr>
        <p:grpSpPr>
          <a:xfrm>
            <a:off x="285720" y="0"/>
            <a:ext cx="2000264" cy="1714488"/>
            <a:chOff x="4143372" y="142852"/>
            <a:chExt cx="4786346" cy="3786214"/>
          </a:xfrm>
        </p:grpSpPr>
        <p:grpSp>
          <p:nvGrpSpPr>
            <p:cNvPr id="18" name="Группа 15"/>
            <p:cNvGrpSpPr/>
            <p:nvPr/>
          </p:nvGrpSpPr>
          <p:grpSpPr>
            <a:xfrm>
              <a:off x="4143372" y="142852"/>
              <a:ext cx="4786346" cy="3786214"/>
              <a:chOff x="2143108" y="2000240"/>
              <a:chExt cx="4572032" cy="3852050"/>
            </a:xfrm>
          </p:grpSpPr>
          <p:sp>
            <p:nvSpPr>
              <p:cNvPr id="20" name="Кольцо 19"/>
              <p:cNvSpPr/>
              <p:nvPr/>
            </p:nvSpPr>
            <p:spPr>
              <a:xfrm>
                <a:off x="2786050" y="2000240"/>
                <a:ext cx="3357586" cy="3429024"/>
              </a:xfrm>
              <a:prstGeom prst="donut">
                <a:avLst>
                  <a:gd name="adj" fmla="val 16206"/>
                </a:avLst>
              </a:pr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cap="all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3282917" y="2350427"/>
                <a:ext cx="2408633" cy="189100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/>
                </a:prstTxWarp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1100" b="1" spc="50" dirty="0" smtClean="0">
                    <a:ln w="11430"/>
                    <a:solidFill>
                      <a:schemeClr val="tx2">
                        <a:lumMod val="85000"/>
                        <a:lumOff val="1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Студия «Малышок»</a:t>
                </a:r>
                <a:endParaRPr lang="ru-RU" sz="1100" b="1" spc="50" dirty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2" name="Лента лицом вверх 21"/>
              <p:cNvSpPr/>
              <p:nvPr/>
            </p:nvSpPr>
            <p:spPr>
              <a:xfrm>
                <a:off x="2143108" y="4661656"/>
                <a:ext cx="4572032" cy="1190634"/>
              </a:xfrm>
              <a:prstGeom prst="ribbon2">
                <a:avLst/>
              </a:prstGeom>
              <a:solidFill>
                <a:srgbClr val="FF0000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59542" y="4801730"/>
                <a:ext cx="2939163" cy="76065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/>
                <a:r>
                  <a:rPr lang="ru-RU" sz="800" b="1" cap="none" spc="150" dirty="0" smtClean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МУДО </a:t>
                </a:r>
                <a:r>
                  <a:rPr lang="ru-RU" sz="800" b="1" cap="none" spc="150" dirty="0" smtClean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«ЦВР г.Зеленокумск»</a:t>
                </a:r>
              </a:p>
            </p:txBody>
          </p:sp>
        </p:grpSp>
        <p:pic>
          <p:nvPicPr>
            <p:cNvPr id="19" name="Рисунок 18" descr="P1010521.JPG"/>
            <p:cNvPicPr>
              <a:picLocks noChangeAspect="1"/>
            </p:cNvPicPr>
            <p:nvPr/>
          </p:nvPicPr>
          <p:blipFill>
            <a:blip r:embed="rId8" cstate="print"/>
            <a:srcRect l="5625" r="6249"/>
            <a:stretch>
              <a:fillRect/>
            </a:stretch>
          </p:blipFill>
          <p:spPr>
            <a:xfrm>
              <a:off x="5357818" y="714356"/>
              <a:ext cx="2475348" cy="221457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24" name="Рисунок 23" descr="studija_malysho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Шаблон для детских презентаций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2915816" y="0"/>
            <a:ext cx="3363990" cy="692695"/>
          </a:xfrm>
          <a:prstGeom prst="rect">
            <a:avLst/>
          </a:prstGeom>
        </p:spPr>
      </p:pic>
      <p:pic>
        <p:nvPicPr>
          <p:cNvPr id="16" name="Рисунок 15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29586" y="0"/>
            <a:ext cx="857256" cy="873637"/>
          </a:xfrm>
          <a:prstGeom prst="rect">
            <a:avLst/>
          </a:prstGeom>
        </p:spPr>
      </p:pic>
      <p:pic>
        <p:nvPicPr>
          <p:cNvPr id="9" name="Рисунок 8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grpSp>
        <p:nvGrpSpPr>
          <p:cNvPr id="10" name="Группа 27"/>
          <p:cNvGrpSpPr/>
          <p:nvPr/>
        </p:nvGrpSpPr>
        <p:grpSpPr>
          <a:xfrm>
            <a:off x="285720" y="0"/>
            <a:ext cx="2000264" cy="1714488"/>
            <a:chOff x="4143372" y="142852"/>
            <a:chExt cx="4786346" cy="3786214"/>
          </a:xfrm>
        </p:grpSpPr>
        <p:grpSp>
          <p:nvGrpSpPr>
            <p:cNvPr id="17" name="Группа 15"/>
            <p:cNvGrpSpPr/>
            <p:nvPr/>
          </p:nvGrpSpPr>
          <p:grpSpPr>
            <a:xfrm>
              <a:off x="4143372" y="142852"/>
              <a:ext cx="4786346" cy="3786214"/>
              <a:chOff x="2143108" y="2000240"/>
              <a:chExt cx="4572032" cy="3852050"/>
            </a:xfrm>
          </p:grpSpPr>
          <p:sp>
            <p:nvSpPr>
              <p:cNvPr id="19" name="Кольцо 18"/>
              <p:cNvSpPr/>
              <p:nvPr/>
            </p:nvSpPr>
            <p:spPr>
              <a:xfrm>
                <a:off x="2786050" y="2000240"/>
                <a:ext cx="3357586" cy="3429024"/>
              </a:xfrm>
              <a:prstGeom prst="donut">
                <a:avLst>
                  <a:gd name="adj" fmla="val 16206"/>
                </a:avLst>
              </a:pr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 cap="all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282917" y="2350427"/>
                <a:ext cx="2408633" cy="189100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ArchUp">
                  <a:avLst/>
                </a:prstTxWarp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1100" b="1" spc="50" dirty="0" smtClean="0">
                    <a:ln w="11430"/>
                    <a:solidFill>
                      <a:schemeClr val="tx2">
                        <a:lumMod val="85000"/>
                        <a:lumOff val="15000"/>
                      </a:scheme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</a:rPr>
                  <a:t>Студия «Малышок»</a:t>
                </a:r>
                <a:endParaRPr lang="ru-RU" sz="1100" b="1" spc="50" dirty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  <p:sp>
            <p:nvSpPr>
              <p:cNvPr id="21" name="Лента лицом вверх 20"/>
              <p:cNvSpPr/>
              <p:nvPr/>
            </p:nvSpPr>
            <p:spPr>
              <a:xfrm>
                <a:off x="2143108" y="4661656"/>
                <a:ext cx="4572032" cy="1190634"/>
              </a:xfrm>
              <a:prstGeom prst="ribbon2">
                <a:avLst/>
              </a:prstGeom>
              <a:solidFill>
                <a:srgbClr val="FF0000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959542" y="4801730"/>
                <a:ext cx="2939163" cy="76065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/>
                <a:r>
                  <a:rPr lang="ru-RU" sz="800" b="1" cap="none" spc="150" dirty="0" smtClean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МОУ ДОД «ЦВР г.Зеленокумск»</a:t>
                </a:r>
              </a:p>
            </p:txBody>
          </p:sp>
        </p:grpSp>
        <p:pic>
          <p:nvPicPr>
            <p:cNvPr id="18" name="Рисунок 17" descr="P1010521.JPG"/>
            <p:cNvPicPr>
              <a:picLocks noChangeAspect="1"/>
            </p:cNvPicPr>
            <p:nvPr/>
          </p:nvPicPr>
          <p:blipFill>
            <a:blip r:embed="rId4" cstate="print"/>
            <a:srcRect l="5625" r="6249"/>
            <a:stretch>
              <a:fillRect/>
            </a:stretch>
          </p:blipFill>
          <p:spPr>
            <a:xfrm>
              <a:off x="5357818" y="714356"/>
              <a:ext cx="2475348" cy="221457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3" name="TextBox 22"/>
          <p:cNvSpPr txBox="1"/>
          <p:nvPr/>
        </p:nvSpPr>
        <p:spPr>
          <a:xfrm>
            <a:off x="1357290" y="3643314"/>
            <a:ext cx="67340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 презентации использованы </a:t>
            </a:r>
            <a:endParaRPr lang="en-US" sz="3600" dirty="0" smtClean="0"/>
          </a:p>
          <a:p>
            <a:r>
              <a:rPr lang="ru-RU" sz="3600" dirty="0" smtClean="0"/>
              <a:t>фрагменты видеоматериалов </a:t>
            </a:r>
            <a:endParaRPr lang="en-US" sz="3600" dirty="0" smtClean="0"/>
          </a:p>
          <a:p>
            <a:r>
              <a:rPr lang="ru-RU" sz="3600" dirty="0" smtClean="0"/>
              <a:t>с сайта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3399"/>
                </a:solidFill>
                <a:hlinkClick r:id="rId5"/>
              </a:rPr>
              <a:t>http://yutube.com</a:t>
            </a:r>
            <a:r>
              <a:rPr lang="en-US" sz="3600" dirty="0" smtClean="0">
                <a:solidFill>
                  <a:srgbClr val="003399"/>
                </a:solidFill>
              </a:rPr>
              <a:t> </a:t>
            </a:r>
            <a:endParaRPr lang="ru-RU" sz="3600" dirty="0">
              <a:solidFill>
                <a:srgbClr val="003399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0298" y="5715016"/>
            <a:ext cx="4429156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hlinkClick r:id="rId6"/>
              </a:rPr>
              <a:t>http://zelcvr.ucoz.ru</a:t>
            </a:r>
            <a:r>
              <a:rPr lang="en-US" sz="2400" b="1" dirty="0" smtClean="0"/>
              <a:t> </a:t>
            </a:r>
            <a:endParaRPr lang="ru-RU" sz="2400" b="1" dirty="0"/>
          </a:p>
        </p:txBody>
      </p:sp>
      <p:pic>
        <p:nvPicPr>
          <p:cNvPr id="14" name="Рисунок 13" descr="studija_malysho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17" name="Кольцо 16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" name="Лента лицом вверх 18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29" name="Рисунок 28" descr="0003-003-Vesjolyj-schjo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607355"/>
            <a:ext cx="4429124" cy="3321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2714612" y="5286388"/>
            <a:ext cx="3594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ёжика 1 грибок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1</a:t>
            </a:r>
            <a:endParaRPr lang="ru-RU" sz="13800" b="1" dirty="0"/>
          </a:p>
        </p:txBody>
      </p:sp>
      <p:pic>
        <p:nvPicPr>
          <p:cNvPr id="14" name="Рисунок 13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714612" y="5286388"/>
            <a:ext cx="3963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улитки 2 флажка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2</a:t>
            </a:r>
            <a:endParaRPr lang="ru-RU" sz="13800" b="1" dirty="0"/>
          </a:p>
        </p:txBody>
      </p:sp>
      <p:pic>
        <p:nvPicPr>
          <p:cNvPr id="14" name="Рисунок 13" descr="0005-005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571612"/>
            <a:ext cx="4476749" cy="3357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500298" y="5286388"/>
            <a:ext cx="4382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носорога 3 шарика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3</a:t>
            </a:r>
            <a:endParaRPr lang="ru-RU" sz="13800" b="1" dirty="0"/>
          </a:p>
        </p:txBody>
      </p:sp>
      <p:pic>
        <p:nvPicPr>
          <p:cNvPr id="14" name="Рисунок 13" descr="0007-007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500174"/>
            <a:ext cx="4429156" cy="3321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643174" y="5286388"/>
            <a:ext cx="4177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утёнка 4 цветочка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4</a:t>
            </a:r>
            <a:endParaRPr lang="ru-RU" sz="13800" b="1" dirty="0"/>
          </a:p>
        </p:txBody>
      </p:sp>
      <p:pic>
        <p:nvPicPr>
          <p:cNvPr id="14" name="Рисунок 13" descr="0009-009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428736"/>
            <a:ext cx="4619625" cy="34647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571736" y="5286388"/>
            <a:ext cx="4425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собачки 5 шариков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5</a:t>
            </a:r>
            <a:endParaRPr lang="ru-RU" sz="13800" b="1" dirty="0"/>
          </a:p>
        </p:txBody>
      </p:sp>
      <p:pic>
        <p:nvPicPr>
          <p:cNvPr id="14" name="Рисунок 13" descr="0011-011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285860"/>
            <a:ext cx="457203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2857488" y="214290"/>
            <a:ext cx="435771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Перейти к песенке-считалочке</a:t>
            </a:r>
            <a:endParaRPr lang="ru-RU" b="1" dirty="0"/>
          </a:p>
        </p:txBody>
      </p:sp>
      <p:pic>
        <p:nvPicPr>
          <p:cNvPr id="20" name="Рисунок 19" descr="studija_malysho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" name="Группа 20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2" name="Кольцо 21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4" name="Лента лицом вверх 23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714612" y="5286388"/>
            <a:ext cx="3594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улитки 6 яблок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6</a:t>
            </a:r>
            <a:endParaRPr lang="ru-RU" sz="13800" b="1" dirty="0"/>
          </a:p>
        </p:txBody>
      </p:sp>
      <p:pic>
        <p:nvPicPr>
          <p:cNvPr id="20" name="Рисунок 19" descr="0007-007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1357298"/>
            <a:ext cx="4786346" cy="3589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1" name="Рисунок 20" descr="улит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92" y="1285860"/>
            <a:ext cx="1452349" cy="1519234"/>
          </a:xfrm>
          <a:prstGeom prst="rect">
            <a:avLst/>
          </a:prstGeom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2" name="Группа 21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3" name="Кольцо 22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5" name="Лента лицом вверх 24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285984" y="5286388"/>
            <a:ext cx="52553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бельчонка 7 клубничек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7</a:t>
            </a:r>
            <a:endParaRPr lang="ru-RU" sz="13800" b="1" dirty="0"/>
          </a:p>
        </p:txBody>
      </p:sp>
      <p:pic>
        <p:nvPicPr>
          <p:cNvPr id="14" name="Рисунок 13" descr="0015-015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285860"/>
            <a:ext cx="4667283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Рисунок 71" descr="MAINGIF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5857892"/>
            <a:ext cx="3357586" cy="364600"/>
          </a:xfrm>
          <a:prstGeom prst="rect">
            <a:avLst/>
          </a:prstGeom>
        </p:spPr>
      </p:pic>
      <p:pic>
        <p:nvPicPr>
          <p:cNvPr id="15" name="Рисунок 14" descr="0_8030a_9b0b0c2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7256" cy="8736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857356" y="5286388"/>
            <a:ext cx="5324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зайчонка 8 карандашей</a:t>
            </a:r>
            <a:endParaRPr lang="ru-RU" sz="3200" b="1" dirty="0"/>
          </a:p>
        </p:txBody>
      </p:sp>
      <p:sp>
        <p:nvSpPr>
          <p:cNvPr id="31" name="Овал 30"/>
          <p:cNvSpPr/>
          <p:nvPr/>
        </p:nvSpPr>
        <p:spPr>
          <a:xfrm>
            <a:off x="1214414" y="1857364"/>
            <a:ext cx="2857520" cy="278608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/>
              <a:t>8</a:t>
            </a:r>
            <a:endParaRPr lang="ru-RU" sz="13800" b="1" dirty="0"/>
          </a:p>
        </p:txBody>
      </p:sp>
      <p:pic>
        <p:nvPicPr>
          <p:cNvPr id="14" name="Рисунок 13" descr="0017-017-7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>
            <a:off x="3857620" y="1357298"/>
            <a:ext cx="4667251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" name="Рисунок 15" descr="studija_malysh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14290"/>
            <a:ext cx="1143008" cy="1047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285720" y="0"/>
            <a:ext cx="2000264" cy="1714488"/>
            <a:chOff x="2143108" y="2000240"/>
            <a:chExt cx="4572032" cy="3852050"/>
          </a:xfrm>
        </p:grpSpPr>
        <p:sp>
          <p:nvSpPr>
            <p:cNvPr id="21" name="Кольцо 20"/>
            <p:cNvSpPr/>
            <p:nvPr/>
          </p:nvSpPr>
          <p:spPr>
            <a:xfrm>
              <a:off x="2786050" y="2000240"/>
              <a:ext cx="3357586" cy="3429024"/>
            </a:xfrm>
            <a:prstGeom prst="donut">
              <a:avLst>
                <a:gd name="adj" fmla="val 16206"/>
              </a:avLst>
            </a:prstGeom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82917" y="2350427"/>
              <a:ext cx="2408633" cy="189100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1100" b="1" spc="50" dirty="0" smtClean="0">
                  <a:ln w="11430"/>
                  <a:solidFill>
                    <a:schemeClr val="tx2">
                      <a:lumMod val="85000"/>
                      <a:lumOff val="1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Студия «Малышок»</a:t>
              </a:r>
              <a:endParaRPr lang="ru-RU" sz="1100" b="1" spc="50" dirty="0">
                <a:ln w="11430"/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23" name="Лента лицом вверх 22"/>
            <p:cNvSpPr/>
            <p:nvPr/>
          </p:nvSpPr>
          <p:spPr>
            <a:xfrm>
              <a:off x="2143108" y="4661656"/>
              <a:ext cx="4572032" cy="1190634"/>
            </a:xfrm>
            <a:prstGeom prst="ribbon2">
              <a:avLst/>
            </a:prstGeom>
            <a:solidFill>
              <a:srgbClr val="FF0000"/>
            </a:solidFill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959542" y="4801730"/>
              <a:ext cx="2939163" cy="76065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/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МУДО 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«</a:t>
              </a:r>
              <a:r>
                <a:rPr lang="ru-RU" sz="800" b="1" cap="none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ЦВР» г.Зеленокумск</a:t>
              </a:r>
              <a:endParaRPr lang="ru-RU" sz="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5251</TotalTime>
  <Words>287</Words>
  <Application>Microsoft Office PowerPoint</Application>
  <PresentationFormat>Экран (4:3)</PresentationFormat>
  <Paragraphs>83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Diseño predeterminado</vt:lpstr>
      <vt:lpstr>cdb2004119gl</vt:lpstr>
      <vt:lpstr>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bsv</cp:lastModifiedBy>
  <cp:revision>764</cp:revision>
  <dcterms:created xsi:type="dcterms:W3CDTF">2010-05-23T14:28:12Z</dcterms:created>
  <dcterms:modified xsi:type="dcterms:W3CDTF">2018-12-11T20:03:54Z</dcterms:modified>
</cp:coreProperties>
</file>