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60" r:id="rId2"/>
    <p:sldId id="274" r:id="rId3"/>
    <p:sldId id="280" r:id="rId4"/>
    <p:sldId id="259" r:id="rId5"/>
    <p:sldId id="263" r:id="rId6"/>
    <p:sldId id="270" r:id="rId7"/>
    <p:sldId id="267" r:id="rId8"/>
    <p:sldId id="276" r:id="rId9"/>
    <p:sldId id="268" r:id="rId10"/>
    <p:sldId id="27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AA1370-ED7C-4AF0-AD7C-0B4C411FE67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0089B4-861D-459C-8019-AF1CB9248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4.mp3"/><Relationship Id="rId7" Type="http://schemas.openxmlformats.org/officeDocument/2006/relationships/image" Target="../media/image13.jpe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eg"/><Relationship Id="rId4" Type="http://schemas.openxmlformats.org/officeDocument/2006/relationships/audio" Target="../media/media4.mp3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5" y="857182"/>
            <a:ext cx="4695825" cy="4448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1169" y="1823098"/>
            <a:ext cx="552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«  Я мечтаю... »</a:t>
            </a:r>
            <a:endParaRPr lang="ru-RU" sz="9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83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64493" y="2280230"/>
            <a:ext cx="5375499" cy="3782097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1.Упр 276 (По образцу)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68" y="1737977"/>
            <a:ext cx="32099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5346" y="1326524"/>
            <a:ext cx="5331854" cy="385564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6000" dirty="0">
                <a:solidFill>
                  <a:srgbClr val="C00000"/>
                </a:solidFill>
                <a:effectLst/>
                <a:latin typeface="Monotype Corsiva" pitchFamily="66" charset="0"/>
                <a:ea typeface="+mn-ea"/>
                <a:cs typeface="Times New Roman" panose="02020603050405020304" pitchFamily="18" charset="0"/>
              </a:rPr>
              <a:t>Гарри </a:t>
            </a:r>
            <a:r>
              <a:rPr lang="ru-RU" sz="6000" dirty="0" smtClean="0">
                <a:solidFill>
                  <a:srgbClr val="C00000"/>
                </a:solidFill>
                <a:effectLst/>
                <a:latin typeface="Monotype Corsiva" pitchFamily="66" charset="0"/>
                <a:ea typeface="+mn-ea"/>
                <a:cs typeface="Times New Roman" panose="02020603050405020304" pitchFamily="18" charset="0"/>
              </a:rPr>
              <a:t>Бардин-</a:t>
            </a:r>
            <a:r>
              <a:rPr lang="ru-RU" sz="4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советский</a:t>
            </a:r>
            <a:r>
              <a:rPr lang="ru-RU" sz="4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40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режиссёр, мультипликатор, </a:t>
            </a:r>
            <a:r>
              <a:rPr lang="ru-RU" sz="40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в 1941 году в Оренбурге.  </a:t>
            </a:r>
            <a:r>
              <a:rPr lang="ru-RU" sz="4000" dirty="0">
                <a:solidFill>
                  <a:prstClr val="black">
                    <a:lumMod val="95000"/>
                    <a:lumOff val="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>
                    <a:lumMod val="95000"/>
                    <a:lumOff val="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9" y="425002"/>
            <a:ext cx="5065401" cy="6091305"/>
          </a:xfrm>
        </p:spPr>
      </p:pic>
    </p:spTree>
    <p:extLst>
      <p:ext uri="{BB962C8B-B14F-4D97-AF65-F5344CB8AC3E}">
        <p14:creationId xmlns:p14="http://schemas.microsoft.com/office/powerpoint/2010/main" val="32492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54" y="270456"/>
            <a:ext cx="4538209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0" y="3054756"/>
            <a:ext cx="4538209" cy="3674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25" y="270456"/>
            <a:ext cx="4425692" cy="314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22" y="3054756"/>
            <a:ext cx="4825883" cy="3674455"/>
          </a:xfrm>
          <a:prstGeom prst="rect">
            <a:avLst/>
          </a:prstGeom>
        </p:spPr>
      </p:pic>
      <p:pic>
        <p:nvPicPr>
          <p:cNvPr id="8" name="detskie_pesni_-_mechta_(zaycev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39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085" y="532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1368" y="708338"/>
            <a:ext cx="10689465" cy="5459645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6000" b="1" i="1" dirty="0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Ах , </a:t>
            </a:r>
            <a:r>
              <a:rPr lang="ru-RU" sz="6000" b="1" i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если бы сбылась моя мечта, </a:t>
            </a:r>
            <a:endParaRPr lang="ru-RU" sz="8000" dirty="0">
              <a:solidFill>
                <a:srgbClr val="C00000"/>
              </a:solidFill>
              <a:latin typeface="Monotype Corsiva" pitchFamily="66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6000" b="1" i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Какая жизнь настала бы тогда.</a:t>
            </a:r>
            <a:endParaRPr lang="ru-RU" sz="8000" dirty="0">
              <a:solidFill>
                <a:srgbClr val="C00000"/>
              </a:solidFill>
              <a:latin typeface="Monotype Corsiva" pitchFamily="66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6000" b="1" i="1" dirty="0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Ах , </a:t>
            </a:r>
            <a:r>
              <a:rPr lang="ru-RU" sz="6000" b="1" i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если бы мечта сбылась, </a:t>
            </a:r>
            <a:endParaRPr lang="ru-RU" sz="8000" dirty="0">
              <a:solidFill>
                <a:srgbClr val="C00000"/>
              </a:solidFill>
              <a:latin typeface="Monotype Corsiva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6000" b="1" i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Какая жизнь тогда бы </a:t>
            </a:r>
            <a:r>
              <a:rPr lang="ru-RU" sz="6000" b="1" i="1" dirty="0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началась...</a:t>
            </a:r>
            <a:endParaRPr lang="ru-RU" sz="6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18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30609" y="460421"/>
            <a:ext cx="96520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С чего же нам начать «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открытие</a:t>
            </a:r>
            <a:r>
              <a:rPr lang="ru-RU" sz="5400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» нового знания?</a:t>
            </a:r>
            <a:endParaRPr lang="ru-RU" sz="5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15" y="2163651"/>
            <a:ext cx="3613683" cy="38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943" y="154547"/>
            <a:ext cx="113205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ru-RU" sz="3600" b="1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Если бы я был садоводом, я вырастил для северных районов морозоустойчивые сорта яблонь и груш.</a:t>
            </a:r>
            <a:endParaRPr lang="ru-RU" sz="4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ru-RU" sz="3600" b="1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Я сшил бы для дедушки мягкие, удобные туфли, и он ходил в них, не уставая.</a:t>
            </a:r>
            <a:endParaRPr lang="ru-RU" sz="4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0" y="4293540"/>
            <a:ext cx="2191556" cy="243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93" y="4293540"/>
            <a:ext cx="2431423" cy="24314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471" y="136745"/>
            <a:ext cx="10399059" cy="777655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0000">
                    <a:alpha val="90000"/>
                  </a:srgbClr>
                </a:solidFill>
                <a:latin typeface="Monotype Corsiva" pitchFamily="66" charset="0"/>
              </a:rPr>
              <a:t>Правильно!</a:t>
            </a:r>
            <a:endParaRPr lang="ru-RU" sz="6600" b="1" dirty="0">
              <a:solidFill>
                <a:srgbClr val="FF0000">
                  <a:alpha val="90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2580" y="1094703"/>
            <a:ext cx="11165984" cy="5537916"/>
          </a:xfrm>
          <a:ln w="3175">
            <a:solidFill>
              <a:schemeClr val="tx1"/>
            </a:solidFill>
            <a:prstDash val="solid"/>
          </a:ln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Clr>
                <a:srgbClr val="B15E28"/>
              </a:buClr>
              <a:buNone/>
            </a:pP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Если </a:t>
            </a:r>
            <a:r>
              <a:rPr lang="ru-RU" sz="3600" b="1" u="dbl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dbl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садоводом, </a:t>
            </a:r>
            <a:r>
              <a:rPr lang="ru-RU" sz="3600" b="1" u="sng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dbl" dirty="0" smtClean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 вырастил 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северных районов морозоустойчивые сорта яблонь и груш.</a:t>
            </a:r>
            <a:endParaRPr lang="ru-RU" sz="4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Clr>
                <a:srgbClr val="B15E28"/>
              </a:buClr>
              <a:buNone/>
            </a:pP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3600" b="1" u="sng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dbl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сшил </a:t>
            </a:r>
            <a:r>
              <a:rPr lang="ru-RU" sz="3600" b="1" u="dbl" dirty="0" smtClean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ru-RU" sz="3600" u="dbl" dirty="0" smtClean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дедушки мягкие, удобные туфли, и </a:t>
            </a:r>
            <a:r>
              <a:rPr lang="ru-RU" sz="3600" b="1" u="sng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dbl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ходил </a:t>
            </a:r>
            <a:r>
              <a:rPr lang="ru-RU" sz="3600" b="1" u="dbl" dirty="0" smtClean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ru-RU" sz="3600" b="1" dirty="0" smtClean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них, не уставая.</a:t>
            </a:r>
            <a:endParaRPr lang="ru-RU" sz="4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568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986" y="278412"/>
            <a:ext cx="10399059" cy="1461247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C00000">
                    <a:alpha val="90000"/>
                  </a:srgbClr>
                </a:solidFill>
                <a:latin typeface="Monotype Corsiva" pitchFamily="66" charset="0"/>
              </a:rPr>
              <a:t>физкультминутка</a:t>
            </a:r>
            <a:endParaRPr lang="ru-RU" sz="6600" dirty="0">
              <a:solidFill>
                <a:srgbClr val="C00000">
                  <a:alpha val="90000"/>
                </a:srgbClr>
              </a:solidFill>
              <a:latin typeface="Monotype Corsiva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62" y="1373228"/>
            <a:ext cx="3280785" cy="5291589"/>
          </a:xfrm>
          <a:prstGeom prst="rect">
            <a:avLst/>
          </a:prstGeom>
        </p:spPr>
      </p:pic>
      <p:pic>
        <p:nvPicPr>
          <p:cNvPr id="4" name="Растяни_меха_гармошка_(минус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83.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0067" y="481839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142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oblaka_belogrivye_loshadki_(zaycev.net)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2163763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50" y="3598008"/>
            <a:ext cx="3343626" cy="2669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68" y="3573447"/>
            <a:ext cx="4046971" cy="2644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88" y="647470"/>
            <a:ext cx="3886973" cy="2591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8" y="528071"/>
            <a:ext cx="3197277" cy="3197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85" y="647470"/>
            <a:ext cx="4153079" cy="2968044"/>
          </a:xfrm>
          <a:prstGeom prst="rect">
            <a:avLst/>
          </a:prstGeom>
        </p:spPr>
      </p:pic>
      <p:pic>
        <p:nvPicPr>
          <p:cNvPr id="10" name="Misha_Smirnov-Mechta_(minusovka_originalnaya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0625" y="5608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37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4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619</TotalTime>
  <Words>136</Words>
  <Application>Microsoft Office PowerPoint</Application>
  <PresentationFormat>Произвольный</PresentationFormat>
  <Paragraphs>14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Гарри Бардин- советский режиссёр, мультипликатор, родился в 1941 году в Оренбурге.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Правильно!</vt:lpstr>
      <vt:lpstr>физкультминутка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мечтаю...</dc:title>
  <dc:creator>Тема95</dc:creator>
  <cp:lastModifiedBy>Koms</cp:lastModifiedBy>
  <cp:revision>43</cp:revision>
  <dcterms:created xsi:type="dcterms:W3CDTF">2015-11-11T15:18:01Z</dcterms:created>
  <dcterms:modified xsi:type="dcterms:W3CDTF">2016-11-29T01:09:18Z</dcterms:modified>
</cp:coreProperties>
</file>