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56" r:id="rId5"/>
    <p:sldId id="265" r:id="rId6"/>
    <p:sldId id="257" r:id="rId7"/>
    <p:sldId id="258" r:id="rId8"/>
    <p:sldId id="259" r:id="rId9"/>
    <p:sldId id="266" r:id="rId10"/>
    <p:sldId id="260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BFE5-58D7-43B3-8A9B-34C5126CF74E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422B-DE2C-484F-83A7-63E65B3D7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BFE5-58D7-43B3-8A9B-34C5126CF74E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422B-DE2C-484F-83A7-63E65B3D7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BFE5-58D7-43B3-8A9B-34C5126CF74E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422B-DE2C-484F-83A7-63E65B3D7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BFE5-58D7-43B3-8A9B-34C5126CF74E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422B-DE2C-484F-83A7-63E65B3D7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BFE5-58D7-43B3-8A9B-34C5126CF74E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422B-DE2C-484F-83A7-63E65B3D7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BFE5-58D7-43B3-8A9B-34C5126CF74E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422B-DE2C-484F-83A7-63E65B3D7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BFE5-58D7-43B3-8A9B-34C5126CF74E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422B-DE2C-484F-83A7-63E65B3D7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BFE5-58D7-43B3-8A9B-34C5126CF74E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422B-DE2C-484F-83A7-63E65B3D7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BFE5-58D7-43B3-8A9B-34C5126CF74E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422B-DE2C-484F-83A7-63E65B3D7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BFE5-58D7-43B3-8A9B-34C5126CF74E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422B-DE2C-484F-83A7-63E65B3D7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BFE5-58D7-43B3-8A9B-34C5126CF74E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422B-DE2C-484F-83A7-63E65B3D7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CBFE5-58D7-43B3-8A9B-34C5126CF74E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F422B-DE2C-484F-83A7-63E65B3D7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school11-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549275"/>
            <a:ext cx="6408738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3059113" y="1052513"/>
            <a:ext cx="532923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Урок  русского    языка  во  2 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  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классе</a:t>
            </a:r>
          </a:p>
          <a:p>
            <a:pPr algn="ctr"/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   </a:t>
            </a:r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</a:rPr>
              <a:t>УЧИМСЯ  ПИСАТЬ СОЧИНЕНИЕ</a:t>
            </a:r>
          </a:p>
        </p:txBody>
      </p:sp>
      <p:pic>
        <p:nvPicPr>
          <p:cNvPr id="2052" name="Picture 6" descr="kniga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25923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571612"/>
            <a:ext cx="72152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значит «лютые морозы»?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Какое предложение не подходит для начала этого сочинения?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image.tsn.ua/media/images/218xX/Dec2009/cf07746ec1_1885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643314"/>
            <a:ext cx="3357586" cy="2233258"/>
          </a:xfrm>
          <a:prstGeom prst="rect">
            <a:avLst/>
          </a:prstGeom>
          <a:noFill/>
        </p:spPr>
      </p:pic>
      <p:pic>
        <p:nvPicPr>
          <p:cNvPr id="3076" name="Picture 4" descr="http://cdn.static1.rtr-vesti.ru/p/xw_11999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500438"/>
            <a:ext cx="4214842" cy="2394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1428736"/>
            <a:ext cx="50006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 называется вторая часть текста повествования? 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 вы думаете, о чём надо написать в этой части?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 надо начать эту часть?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Составьте предложение  к картинке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/>
          </a:p>
        </p:txBody>
      </p:sp>
      <p:pic>
        <p:nvPicPr>
          <p:cNvPr id="25602" name="Picture 2" descr="http://festival.1september.ru/articles/528757/f_clip_image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00174"/>
            <a:ext cx="5072098" cy="3855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festival.1september.ru/articles/528757/f_clip_image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928802"/>
            <a:ext cx="5072098" cy="3804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festival.1september.ru/articles/528757/f_clip_image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214422"/>
            <a:ext cx="3786214" cy="4870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festival.1september.ru/articles/528757/f_clip_image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214422"/>
            <a:ext cx="3571900" cy="4700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festival.1september.ru/articles/528757/f_clip_image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857364"/>
            <a:ext cx="4786346" cy="3710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2000240"/>
            <a:ext cx="50720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катается -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идёт, едет, скользит по льду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Как закончить наше сочинение?</a:t>
            </a:r>
          </a:p>
          <a:p>
            <a:r>
              <a:rPr lang="ru-RU" i="1" dirty="0" smtClean="0"/>
              <a:t>Весело ребятам зимой.</a:t>
            </a:r>
            <a:endParaRPr lang="ru-RU" dirty="0" smtClean="0"/>
          </a:p>
          <a:p>
            <a:r>
              <a:rPr lang="ru-RU" i="1" dirty="0" smtClean="0"/>
              <a:t>Весело ребятам зимой?</a:t>
            </a:r>
            <a:endParaRPr lang="ru-RU" dirty="0" smtClean="0"/>
          </a:p>
          <a:p>
            <a:r>
              <a:rPr lang="ru-RU" i="1" dirty="0" smtClean="0"/>
              <a:t>Весело ребятам зимой!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бята, сне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ки, леп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т, сн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говик, к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тае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тся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ск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льзит, вес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643050"/>
            <a:ext cx="52149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на горке, на горе.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на горке, на горе,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широком на дворе,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Кто на санках,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Кто на лыжах,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Кто повыше,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Кто пониже,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Кто потише,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Кто с разбегу,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Кто по льду,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кто по снегу.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горки – ух,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горку – ух,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Бух!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Захватывает Дух!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lmlnews.ru/wp-content/uploads/2014/10/Pressmaster-%D0%BA%D0%B0%D0%BA-%D0%B3%D1%83%D0%BB%D1%8F%D1%82%D1%8C-%D1%81-%D1%80%D0%B5%D0%B1%D0%B5%D0%BD%D0%BA%D0%BE%D0%BC-%D0%B7%D0%B8%D0%BC%D0%BE%D0%B9-700x3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571744"/>
            <a:ext cx="5024458" cy="2562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 чём это стихотворение?</a:t>
            </a:r>
          </a:p>
          <a:p>
            <a:r>
              <a:rPr lang="ru-RU" dirty="0" smtClean="0"/>
              <a:t>В какое время года можно кататься с горы?</a:t>
            </a:r>
          </a:p>
          <a:p>
            <a:r>
              <a:rPr lang="ru-RU" dirty="0" smtClean="0"/>
              <a:t>Какие зимние игры вы любите?</a:t>
            </a:r>
          </a:p>
          <a:p>
            <a:endParaRPr lang="ru-RU" dirty="0"/>
          </a:p>
        </p:txBody>
      </p:sp>
      <p:pic>
        <p:nvPicPr>
          <p:cNvPr id="12290" name="Picture 2" descr="http://3330.ru/foto12/korm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1876"/>
            <a:ext cx="6429420" cy="2751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-285776"/>
            <a:ext cx="7672414" cy="2000239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Зимние забавы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festival.1september.ru/articles/528757/f_clip_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5860"/>
            <a:ext cx="6858048" cy="4847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1071546"/>
            <a:ext cx="57150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Рассмотрите картинку.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Нравится ли вам эта картинка? Чем?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Какое время года изображено?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Какой стоит день?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Кто изображен на картине?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делают дети? Расскажите.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Какое настроение у детей?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это изобразил художник?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Забавой</a:t>
            </a:r>
            <a:r>
              <a:rPr lang="ru-RU" dirty="0" smtClean="0"/>
              <a:t> называют какое-либо развлечение.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1142984"/>
            <a:ext cx="5020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Что такое забавы? Как сказать по другому?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ceteratura.ru/wp-content/uploads/2012/09/Tolkovyiy-slovar-Dal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714488"/>
            <a:ext cx="2786082" cy="3435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857232"/>
            <a:ext cx="6643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Вам нужно будет написать текст  повествование.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отличает текст повествование от других видов текста? </a:t>
            </a:r>
          </a:p>
        </p:txBody>
      </p:sp>
      <p:sp>
        <p:nvSpPr>
          <p:cNvPr id="5122" name="AutoShape 2" descr="&amp;Ncy;&amp;acy; &amp;scy;&amp;khcy;&amp;iecy;&amp;mcy;&amp;iecy;: &amp;Vcy;&amp;icy;&amp;dcy;&amp;ycy; &amp;tcy;&amp;iecy;&amp;kcy;&amp;scy;&amp;tcy;&amp;ocy;&amp;v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&amp;Ncy;&amp;acy; &amp;scy;&amp;khcy;&amp;iecy;&amp;mcy;&amp;iecy;: &amp;Vcy;&amp;icy;&amp;dcy;&amp;ycy; &amp;tcy;&amp;iecy;&amp;kcy;&amp;scy;&amp;tcy;&amp;ocy;&amp;v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 descr="C:\Documents and Settings\Home\Рабочий стол\схем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72167"/>
            <a:ext cx="6286544" cy="4094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2643182"/>
            <a:ext cx="50720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Вводная часть.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Основная часть.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Концовка.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П</a:t>
            </a:r>
            <a:r>
              <a:rPr lang="ru-RU" dirty="0" smtClean="0"/>
              <a:t>рочитайте предложения, которыми можно начать сочинение.</a:t>
            </a:r>
          </a:p>
          <a:p>
            <a:r>
              <a:rPr lang="ru-RU" i="1" dirty="0" smtClean="0"/>
              <a:t>Был ясный зимн</a:t>
            </a:r>
            <a:r>
              <a:rPr lang="ru-RU" i="1" u="sng" dirty="0" smtClean="0"/>
              <a:t>ий</a:t>
            </a:r>
            <a:r>
              <a:rPr lang="ru-RU" i="1" dirty="0" smtClean="0"/>
              <a:t> день.</a:t>
            </a:r>
            <a:endParaRPr lang="ru-RU" dirty="0" smtClean="0"/>
          </a:p>
          <a:p>
            <a:r>
              <a:rPr lang="ru-RU" i="1" dirty="0" smtClean="0"/>
              <a:t>Н</a:t>
            </a:r>
            <a:r>
              <a:rPr lang="ru-RU" i="1" u="sng" dirty="0" smtClean="0"/>
              <a:t>а</a:t>
            </a:r>
            <a:r>
              <a:rPr lang="ru-RU" i="1" dirty="0" smtClean="0"/>
              <a:t>ступили зимн</a:t>
            </a:r>
            <a:r>
              <a:rPr lang="ru-RU" i="1" u="sng" dirty="0" smtClean="0"/>
              <a:t>ие</a:t>
            </a:r>
            <a:r>
              <a:rPr lang="ru-RU" i="1" dirty="0" smtClean="0"/>
              <a:t> к</a:t>
            </a:r>
            <a:r>
              <a:rPr lang="ru-RU" i="1" u="sng" dirty="0" smtClean="0"/>
              <a:t>а</a:t>
            </a:r>
            <a:r>
              <a:rPr lang="ru-RU" i="1" dirty="0" smtClean="0"/>
              <a:t>никулы.</a:t>
            </a:r>
            <a:endParaRPr lang="ru-RU" dirty="0" smtClean="0"/>
          </a:p>
          <a:p>
            <a:r>
              <a:rPr lang="ru-RU" i="1" dirty="0" smtClean="0"/>
              <a:t>Весь январь ст</a:t>
            </a:r>
            <a:r>
              <a:rPr lang="ru-RU" i="1" u="sng" dirty="0" smtClean="0"/>
              <a:t>о</a:t>
            </a:r>
            <a:r>
              <a:rPr lang="ru-RU" i="1" dirty="0" smtClean="0"/>
              <a:t>яли лютые м</a:t>
            </a:r>
            <a:r>
              <a:rPr lang="ru-RU" i="1" u="sng" dirty="0" smtClean="0"/>
              <a:t>оро</a:t>
            </a:r>
            <a:r>
              <a:rPr lang="ru-RU" i="1" dirty="0" smtClean="0"/>
              <a:t>зы.</a:t>
            </a:r>
            <a:endParaRPr lang="ru-RU" dirty="0" smtClean="0"/>
          </a:p>
          <a:p>
            <a:r>
              <a:rPr lang="ru-RU" i="1" dirty="0" smtClean="0"/>
              <a:t>Ноч</a:t>
            </a:r>
            <a:r>
              <a:rPr lang="ru-RU" i="1" u="sng" dirty="0" smtClean="0"/>
              <a:t>ь</a:t>
            </a:r>
            <a:r>
              <a:rPr lang="ru-RU" i="1" dirty="0" smtClean="0"/>
              <a:t>ю выпал пу</a:t>
            </a:r>
            <a:r>
              <a:rPr lang="ru-RU" i="1" u="sng" dirty="0" smtClean="0"/>
              <a:t>ши</a:t>
            </a:r>
            <a:r>
              <a:rPr lang="ru-RU" i="1" dirty="0" smtClean="0"/>
              <a:t>стый сне</a:t>
            </a:r>
            <a:r>
              <a:rPr lang="ru-RU" i="1" u="sng" dirty="0" smtClean="0"/>
              <a:t>г</a:t>
            </a:r>
            <a:r>
              <a:rPr lang="ru-RU" i="1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228</Words>
  <Application>Microsoft Office PowerPoint</Application>
  <PresentationFormat>Экран (4:3)</PresentationFormat>
  <Paragraphs>44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Зимние забавы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Составьте предложение  к картинке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2017-05-07T15:48:02Z</dcterms:created>
  <dcterms:modified xsi:type="dcterms:W3CDTF">2018-12-13T19:45:56Z</dcterms:modified>
</cp:coreProperties>
</file>