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5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48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20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1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700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63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73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73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89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27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59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9AC3C-F85C-44F0-8FD3-F31059C5DA01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9C563-0E73-4B70-A202-F12351A3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87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Строение клеток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Подготовил Гамзатов Мурад 5 В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65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4680520"/>
          </a:xfrm>
        </p:spPr>
        <p:txBody>
          <a:bodyPr>
            <a:noAutofit/>
          </a:bodyPr>
          <a:lstStyle/>
          <a:p>
            <a:r>
              <a:rPr lang="ru-RU" sz="2800" dirty="0"/>
              <a:t>Клеточное ядро — это важнейшая часть клетки. </a:t>
            </a:r>
            <a:br>
              <a:rPr lang="ru-RU" sz="2800" dirty="0"/>
            </a:br>
            <a:r>
              <a:rPr lang="ru-RU" sz="2800" dirty="0"/>
              <a:t>От цитоплазмы ядро отделено оболочкой, состоящей из двух мембран. В оболочке ядра имеются многочисленные поры для того, чтобы различные вещества могли попадать из цитоплазмы в ядро, и наоборот.</a:t>
            </a:r>
            <a:br>
              <a:rPr lang="ru-RU" sz="2800" dirty="0"/>
            </a:br>
            <a:r>
              <a:rPr lang="ru-RU" sz="2800" dirty="0"/>
              <a:t>Внутреннее содержимое ядра получило название </a:t>
            </a:r>
            <a:r>
              <a:rPr lang="ru-RU" sz="2800" b="1" dirty="0"/>
              <a:t>кариоплазмы</a:t>
            </a:r>
            <a:r>
              <a:rPr lang="ru-RU" sz="2800" dirty="0"/>
              <a:t> или </a:t>
            </a:r>
            <a:r>
              <a:rPr lang="ru-RU" sz="2800" b="1" dirty="0"/>
              <a:t>ядерного сока</a:t>
            </a:r>
            <a:r>
              <a:rPr lang="ru-RU" sz="2800" dirty="0"/>
              <a:t>. В ядерном соке расположены </a:t>
            </a:r>
            <a:r>
              <a:rPr lang="ru-RU" sz="2800" b="1" dirty="0"/>
              <a:t>хроматин</a:t>
            </a:r>
            <a:r>
              <a:rPr lang="ru-RU" sz="2800" dirty="0"/>
              <a:t> и </a:t>
            </a:r>
            <a:r>
              <a:rPr lang="ru-RU" sz="2800" b="1" dirty="0"/>
              <a:t>ядрышко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b="1" dirty="0"/>
              <a:t>Хроматин</a:t>
            </a:r>
            <a:r>
              <a:rPr lang="ru-RU" sz="2800" dirty="0"/>
              <a:t> представляет собой нити ДНК. Если клетка начинает делиться, то нити хроматина плотно накручиваются спиралью на особые белки, как нитки на катушку. Такие плотные образования хорошо видны в микроскоп и называются </a:t>
            </a:r>
            <a:r>
              <a:rPr lang="ru-RU" sz="2800" b="1" dirty="0"/>
              <a:t>хромосомами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018099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792088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973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10" y="404664"/>
            <a:ext cx="8064896" cy="613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23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3008313" cy="6840760"/>
          </a:xfrm>
        </p:spPr>
        <p:txBody>
          <a:bodyPr/>
          <a:lstStyle/>
          <a:p>
            <a:r>
              <a:rPr lang="ru-RU" sz="2000" b="1" dirty="0"/>
              <a:t>Ядро содержит генетическую информацию и управляет жизнедеятельностью клетки.</a:t>
            </a:r>
          </a:p>
          <a:p>
            <a:r>
              <a:rPr lang="ru-RU" sz="2000" b="1" dirty="0"/>
              <a:t>Ядрышко</a:t>
            </a:r>
            <a:r>
              <a:rPr lang="ru-RU" sz="2000" dirty="0"/>
              <a:t> представляет собой плотное округлое тело внутри ядра. Обычно в ядре клетки бывает от одного до семи ядрышек. Они хорошо видны между делениями клетки, а во время деления — разрушаются.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850620"/>
            <a:ext cx="483979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861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79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Эндоплазматическая </a:t>
            </a:r>
            <a:r>
              <a:rPr lang="ru-RU" b="1" dirty="0" smtClean="0"/>
              <a:t>сеть.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8208911" cy="4608512"/>
          </a:xfrm>
        </p:spPr>
      </p:pic>
    </p:spTree>
    <p:extLst>
      <p:ext uri="{BB962C8B-B14F-4D97-AF65-F5344CB8AC3E}">
        <p14:creationId xmlns:p14="http://schemas.microsoft.com/office/powerpoint/2010/main" val="258660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424793">
            <a:off x="457200" y="274638"/>
            <a:ext cx="8229600" cy="617869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583" y="4275230"/>
            <a:ext cx="2262049" cy="217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06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23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Строение клеток</vt:lpstr>
      <vt:lpstr>Клеточное ядро — это важнейшая часть клетки.  От цитоплазмы ядро отделено оболочкой, состоящей из двух мембран. В оболочке ядра имеются многочисленные поры для того, чтобы различные вещества могли попадать из цитоплазмы в ядро, и наоборот. Внутреннее содержимое ядра получило название кариоплазмы или ядерного сока. В ядерном соке расположены хроматин и ядрышко. Хроматин представляет собой нити ДНК. Если клетка начинает делиться, то нити хроматина плотно накручиваются спиралью на особые белки, как нитки на катушку. Такие плотные образования хорошо видны в микроскоп и называются хромосомами.    </vt:lpstr>
      <vt:lpstr>Презентация PowerPoint</vt:lpstr>
      <vt:lpstr>Презентация PowerPoint</vt:lpstr>
      <vt:lpstr>Презентация PowerPoint</vt:lpstr>
      <vt:lpstr>Эндоплазматическая сеть.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клеток</dc:title>
  <dc:creator>Катя</dc:creator>
  <cp:lastModifiedBy>Катя</cp:lastModifiedBy>
  <cp:revision>3</cp:revision>
  <dcterms:created xsi:type="dcterms:W3CDTF">2018-11-11T11:10:05Z</dcterms:created>
  <dcterms:modified xsi:type="dcterms:W3CDTF">2018-11-11T11:35:11Z</dcterms:modified>
</cp:coreProperties>
</file>