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94" r:id="rId5"/>
    <p:sldId id="296" r:id="rId6"/>
    <p:sldId id="293" r:id="rId7"/>
    <p:sldId id="278" r:id="rId8"/>
    <p:sldId id="279" r:id="rId9"/>
    <p:sldId id="280" r:id="rId10"/>
    <p:sldId id="298" r:id="rId11"/>
    <p:sldId id="281" r:id="rId12"/>
    <p:sldId id="297" r:id="rId13"/>
    <p:sldId id="283" r:id="rId14"/>
    <p:sldId id="284" r:id="rId15"/>
    <p:sldId id="285" r:id="rId16"/>
    <p:sldId id="282" r:id="rId17"/>
    <p:sldId id="286" r:id="rId18"/>
    <p:sldId id="287" r:id="rId19"/>
    <p:sldId id="288" r:id="rId20"/>
    <p:sldId id="289" r:id="rId21"/>
    <p:sldId id="290" r:id="rId22"/>
    <p:sldId id="291" r:id="rId23"/>
    <p:sldId id="29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5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6"/>
            <a:ext cx="7772400" cy="1428761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Модифицированная программа </a:t>
            </a:r>
            <a: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 нравственно-патриотическому воспитанию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«Маленький гражданин большой страны»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5" name="Picture 1" descr="C:\Users\buncha1\Pictures\патрио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70485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ФГОС к воспитанию патриотизма у дошкольников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0" name="Picture 2" descr="C:\Users\buncha1\Pictures\2017-02-20\1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871701" y="1160744"/>
            <a:ext cx="5328591" cy="54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51520" y="-684241"/>
            <a:ext cx="8640960" cy="754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Требования ФГОС к воспитанию патриотизма у дошкольников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Цели, которые по требованиям ФГОС нужно достичь в рамках осуществления нравственно-патриотической воспитательной работы с детьми, сводятся к следующим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воспитание гордости и безусловной любви к своей Родине;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бережное отношение к природным богатствам и людям, населяющим страну;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поддерживание связей поколений;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сохранение и пестование традиций своих сограждан.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реализации этих требований работа с детьми должна быть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целенаправленной (любая работа, проводимая в детском коллективе, должна содержать воспитательный компонент, касающийся патриотизма в отношении своего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края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);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систематической (работа должна проводиться регулярно, вписываясь в контекст разных занятий и игр, а накануне государственных праздников следует готовить отдельные мероприятия, проекты, например, утренник «Голоса Победы», посвящённый песням военных лет, который проводится накануне Дня победы);</a:t>
            </a: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всеобщей (решение воспитательных задач должно происходить на всех уровнях взаимодействия ребёнка с другими людьми — семьёй, сверстниками и воспитателями).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Цели, которые по требованиям ФГОС нужно достичь в рамках осуществления нравственно-патриотической воспитательной работы с детьми, сводятся к следующим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воспитание гордости и безусловной любви к своей Родине;</a:t>
            </a:r>
            <a:endParaRPr lang="ru-RU" sz="105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бережное отношение к природным богатствам и людям, населяющим страну;</a:t>
            </a:r>
            <a:endParaRPr lang="ru-RU" sz="105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поддерживание связей поколений;</a:t>
            </a:r>
            <a:endParaRPr lang="ru-RU" sz="105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сохранение и пестование традиций своих сограждан.</a:t>
            </a:r>
            <a:endParaRPr lang="ru-RU" sz="105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реализации этих требований работа с детьми должна быть</a:t>
            </a:r>
            <a:endParaRPr lang="ru-RU" sz="105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целенаправленной (любая работа, проводимая в детском коллективе, должна содержать воспитательный компонент, касающийся патриотизма в отношении своего края);</a:t>
            </a:r>
            <a:endParaRPr lang="ru-RU" sz="105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систематической (работа должна проводиться регулярно, вписываясь в контекст разных занятий и игр, а накануне государственных праздников следует готовить отдельные мероприятия, проекты, например, утренник «Голоса Победы», посвящённый песням военных лет, который проводится накануне Дня победы);</a:t>
            </a:r>
            <a:endParaRPr lang="ru-RU" sz="105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всеобщей (решение воспитательных задач должно происходить на всех уровнях взаимодействия ребёнка с другими людьми — семьёй, сверстниками и воспитателями).</a:t>
            </a:r>
            <a:endParaRPr lang="ru-RU" sz="28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Программа ФГОС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Система внедрения в практику программы патриотического воспитания малышей включает три этапа, каждый из которых решает определённые задачи.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6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Этап 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Цели: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Знакомство с понятиями и предметами близкого окружения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· воспитание уважения к труду (результатам народного творчества, местным художественным промыслам);</a:t>
                      </a:r>
                      <a:br>
                        <a:rPr lang="ru-RU" sz="2400" dirty="0">
                          <a:latin typeface="Times New Roman"/>
                          <a:ea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· знакомство с людьми, прославившими страну;</a:t>
                      </a:r>
                      <a:br>
                        <a:rPr lang="ru-RU" sz="2400" dirty="0">
                          <a:latin typeface="Times New Roman"/>
                          <a:ea typeface="Times New Roman"/>
                        </a:rPr>
                      </a:b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· воспитание дружественного отношения к другим народам.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39551" y="1600200"/>
          <a:ext cx="8147248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Знакомство с жизнью общества своего края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· воспитание ощущения сопричастности к прошлому, настоящему и будущему своего края  через знакомство с памятными датами и национальными праздниками;</a:t>
                      </a:r>
                      <a:br>
                        <a:rPr lang="ru-RU" sz="2000" dirty="0"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· бережное отношение к труду сограждан;</a:t>
                      </a:r>
                      <a:br>
                        <a:rPr lang="ru-RU" sz="2000" dirty="0"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· расширение представлений о России и Бурятии, родном городе,   а также государственной символики;</a:t>
                      </a:r>
                      <a:br>
                        <a:rPr lang="ru-RU" sz="2000" dirty="0">
                          <a:latin typeface="Times New Roman"/>
                          <a:ea typeface="Times New Roman"/>
                        </a:rPr>
                      </a:b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· изучение достопримечательностей города, памятников архитектуры, истории названий улиц.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9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Знакомство с природой своего края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· воспитание любви к окружающей природе;</a:t>
                      </a:r>
                      <a:br>
                        <a:rPr lang="ru-RU" sz="2800" dirty="0">
                          <a:latin typeface="Times New Roman"/>
                          <a:ea typeface="Times New Roman"/>
                        </a:rPr>
                      </a:b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· изучение подходов к сохранению окружающего растительного и животного мира;</a:t>
                      </a:r>
                      <a:br>
                        <a:rPr lang="ru-RU" sz="2800" dirty="0">
                          <a:latin typeface="Times New Roman"/>
                          <a:ea typeface="Times New Roman"/>
                        </a:rPr>
                      </a:b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· воспитание чувства личной сопричастности к делу охраны природы родного края.</a:t>
                      </a: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4888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Эти этапы и цели идентичны на всех ступенях дошкольного образования, то есть в младшей, средней и старшей группах.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целом же это могут быть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тематические занятия;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беседы о родном крае, природе, знаменитых людях;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чтение книг на подходящие темы;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подборка стихотворений и песен;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просмотр научно-популярных фильмов и передач;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игры;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составление альбомов;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проекты и т.д. </a:t>
            </a:r>
            <a:endParaRPr lang="ru-RU" sz="2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97346"/>
            <a:ext cx="835292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является наиболее удобной формой реализации задач патриотического воспитания дошкольников. Это связано с тем, что при подготовке работы дети  максимально полно погружаются в тему, то есть возникает личностное переживание, которое и формирует нравственное отношение к вопросу. К тому же для подготовки работы необходимо подключать родителей, чтобы возникало чувство причастности ребёнка к общему делу. Конечно, формы и содержание проектов (даже в рамках одной темы) будут отличаться в зависимости от возраста малыша, а также целей работы и сроков их выполнения.</a:t>
            </a:r>
          </a:p>
          <a:p>
            <a:pPr algn="just"/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также включает работу с родителями (например, совместная подготовка тематических утренников или проектов, выставок, поделок) и работниками местных культурных центров (например, подключение сотрудников местного музея для проведения экскурсии).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Список тематической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Автор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Литература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Логинова В.И., Бабаева Т.И.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3200" dirty="0">
                          <a:latin typeface="Times New Roman"/>
                          <a:ea typeface="Times New Roman"/>
                        </a:rPr>
                        <a:t>Программа развития и воспитания в детском саду «Детство». — С.-Петербург: Детство-пресс, 2000.</a:t>
                      </a:r>
                      <a:endParaRPr lang="ru-RU" sz="3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Баранникова О.Н.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Уроки гражданственности и патриотизма в детском саду: Практическое пособие. — М.: АРКТИ, 2007.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Т.В.Иванова.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Система работы по воспитанию чувства патриотизма. Волгоград: ИТД «Корифей», 2008.</a:t>
                      </a:r>
                      <a:endParaRPr lang="ru-RU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Ковалёва Г.А.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Воспитывая маленького гражданина…: Практическое пособие для работников дошкольных образовательных учреждений. — М.: АРКТИ, 2005.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uncha1\Pictures\2017-02-20\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81436" y="-369676"/>
            <a:ext cx="5832648" cy="7525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</a:rPr>
                        <a:t>Алешина Н.В.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</a:rPr>
                        <a:t>Патриотическое воспитание дошкольников. Конспекты занятий. — М.: УЦ «Перспектива», 2008.</a:t>
                      </a:r>
                      <a:endParaRPr lang="ru-RU" sz="2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Логинова Л.В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Что может герб нам рассказать… — М.: Изд-во «Скрипторий», 2003.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Маханева М.Д.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Нравственно-патриотическое воспитание детей старшего дошкольного возраста: Пособие для реализации Государственной программы «Патриотическое воспитание граждан Российской Федерации на 2001–2005 годы». — М.: АРКТИ, 2005.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Зеленова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Н.Г., Осипова Л.Е.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Мы живём в России. Гражданско-патриотическое воспитание дошкольников. Средняя группа. — М.: «Издательство Скрипторий», 2008.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А.А.Остапца, Г.Н.Абросимовой, М.Е.Трубачевой.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Патриотическое воспитание дошкольников средствами краеведо-туристской деятельности: Пособие для реализации государственной программы «Патриотическое воспитание граждан Российской Федерации на 2001–2005 годы» / М.: АРКТИ, 2004.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Ю.Е.Антонов, Л.В.Левина, О.В.Розова, И.А.Щербакова.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Как научить детей любить Родину: Руководство для воспитателей и учителей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Комратова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 Н.Г., Грибова Л.Ф.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Патриотическое воспитание детей 4–6 лет: Методическое пособие. — М.: ТЦ Сфера, 2007.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97346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это неотъемлемая часть образовательного процесса в целом и дошкольного обучения в частности.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работе с детьми нужно руководствоваться требованиями и рекомендациями ФГОС, а также подключать методические пособия педагогов, основанные на опыте работы в детских садах. Но главное — заниматься этим вопросом систематически (то есть стараться включать нравственно-патриотический компонент в ежедневные игры, занятия) чётко формулировать цели того или иного вида деятельности и подключать родителей к выполнению некоторых заданий, связанных с изучением истории родного края. В результате ребёнок сможет всесторонне подойти к знакомству со своей страной, осознанно полюбить её той любовью, которая не зависит от местонахождения и других объективных обстоятельств, которая всегда в сердце и душе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67544" y="262867"/>
            <a:ext cx="8352928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Любовь к своей Родине — нравственный ориентир, который во многом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 личность.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начинать воспитывать это чувство необходимо с ранних лет жизни, только тогда патриотизм станет неотъемлемой частью духовного мира человека,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достойного гражданина страны.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реализации такой глобальной стратегии личностного роста в рамках программ дошкольной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системы образования ведётся целенаправленная работа, регулируемая ФГОС, по воспитанию чувства патриотизма у дошкольников.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Любая работа, которая осуществляется с будущими школьниками в образовательных учреждениях, должна строго соответствовать принятым стандартам.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реализации нравственно-патриотического  воспитания в детском саду основывается на таких документах, как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Российской Федерации «Об образовании»;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Закон «О днях воинской славы (победных днях) России»;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ФГОС ДО;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Государственная программа «Патриотическое воспитание граждан Российской Федерации».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Суть требований ФГОС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Основное требование ФГОС к воспитанию патриотизма у дошкольников — это регулярная и целенаправленная работа с детьми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2226" name="Picture 2" descr="C:\Users\buncha1\Pictures\патриот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632847" cy="48245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5846"/>
            <a:ext cx="849694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Совокупность обязательных требований к учебным планам на определённой ступени образования, то есть Федеральный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Государственный Образовательный Стандарт, определяет содержательную сторону реализации воспитательного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процесса среди детей, в том числе и касающуюся патриотического воспитания дошкольников.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патриотизм — это социальное свойство характера, определяющееся привязанностью ко всему,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связано с краем, где человек появился на свет и вырос.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Нравственно-патриотическое воспитание — это совокупность мероприятий, главная цель которых заключается в системном воспитании у граждан любого возраста национального самосознания, а также чувства ответственности по отношению к Родине, её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B0F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благоустройству и безопасности.</a:t>
            </a:r>
            <a:endParaRPr lang="ru-RU" sz="36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467544" y="95446"/>
            <a:ext cx="849694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программы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Великий педагог В.А. Сухомлинский писал: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«Детство — каждодневное открытие мира, и поэтому надо делать так, чтобы оно стало, прежде всего, познанием человека и Отечества, их красоты и величия».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323528" y="-143481"/>
            <a:ext cx="864096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Малыши с 3 до 6 лет, то есть с периода начала посещения детского сада, находятся в процессе закладывания и формирования ориентиров личности, что позволяет наиболее эффективно проводить воспитательную работу. Этому способствуют также следующие факторы: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повышенная эмоциональность детей (готовность к сочувствию, сопереживанию позволяет использовать такие формы взаимодействия, как, например, подготовка проектов ко Дню победы, которые ставят малыша в позицию участника, сопричастного к тому или иному событию в истории страны);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пытливость (в этом возрасте дети интересуются абсолютно всем, так что взрослому нужно только найти подходящую форму для реализации конкретных задач воспитания патриотизма);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подверженность авторитетному влиянию старших (дошкольники априори воспринимают взрослого человека как объект для подражания, то есть доверяют и выполняют его требования).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323528" y="73972"/>
            <a:ext cx="8496944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программы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Известный советский филолог, культуролог, искусствовед, академик РАН Д.С. Лихачёв говорил: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«Любовь к родному краю, знание его истории — основа, на которой и может осуществляться рост духовной культуры всего общества».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Главное задание практической реализации системы патриотического воспитания заключается в том, что маленьким гражданам нужно привить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любовь к своему городу, улице, на которой живёт малыш;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чувство особой гордости за историю своей страны;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уважение к культурному багажу предыдущих поколений;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толерантность к разным чертам национального характера;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самоуважение, которое является неотъемлемой частью самосознания гражданина;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уважительное отношение к представителям других народов, а также своим сверстникам, родным и окружающим людям.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1373</Words>
  <Application>Microsoft Office PowerPoint</Application>
  <PresentationFormat>Экран (4:3)</PresentationFormat>
  <Paragraphs>102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      Модифицированная программа  по нравственно-патриотическому воспитанию «Маленький гражданин большой страны»          </vt:lpstr>
      <vt:lpstr>Слайд 2</vt:lpstr>
      <vt:lpstr>Слайд 3</vt:lpstr>
      <vt:lpstr>Слайд 4</vt:lpstr>
      <vt:lpstr> Суть требований ФГОС Основное требование ФГОС к воспитанию патриотизма у дошкольников — это регулярная и целенаправленная работа с детьми </vt:lpstr>
      <vt:lpstr>Слайд 6</vt:lpstr>
      <vt:lpstr>Слайд 7</vt:lpstr>
      <vt:lpstr>Слайд 8</vt:lpstr>
      <vt:lpstr>Слайд 9</vt:lpstr>
      <vt:lpstr>Требования ФГОС к воспитанию патриотизма у дошкольников </vt:lpstr>
      <vt:lpstr>Слайд 11</vt:lpstr>
      <vt:lpstr>Слайд 12</vt:lpstr>
      <vt:lpstr>  Программа ФГОС Система внедрения в практику программы патриотического воспитания малышей включает три этапа, каждый из которых решает определённые задачи. </vt:lpstr>
      <vt:lpstr>Слайд 14</vt:lpstr>
      <vt:lpstr>Слайд 15</vt:lpstr>
      <vt:lpstr>Слайд 16</vt:lpstr>
      <vt:lpstr>Слайд 17</vt:lpstr>
      <vt:lpstr>Список тематической литературы 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Ребята, на городских улицах и дорогах, нас подстерегают опасности. Чтобы не подвергать себя опасности, мы должны знать правила дорожного движения. Какие же правила вы должны запомнить?</dc:title>
  <cp:lastModifiedBy>RePack by SPecialiST</cp:lastModifiedBy>
  <cp:revision>27</cp:revision>
  <dcterms:modified xsi:type="dcterms:W3CDTF">2018-12-08T07:10:08Z</dcterms:modified>
</cp:coreProperties>
</file>