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60" r:id="rId5"/>
    <p:sldId id="257" r:id="rId6"/>
    <p:sldId id="262" r:id="rId7"/>
    <p:sldId id="263" r:id="rId8"/>
    <p:sldId id="259" r:id="rId9"/>
    <p:sldId id="261" r:id="rId10"/>
    <p:sldId id="264" r:id="rId11"/>
    <p:sldId id="268" r:id="rId12"/>
    <p:sldId id="273" r:id="rId13"/>
    <p:sldId id="274" r:id="rId14"/>
    <p:sldId id="272" r:id="rId15"/>
    <p:sldId id="271" r:id="rId16"/>
    <p:sldId id="270" r:id="rId17"/>
    <p:sldId id="269" r:id="rId18"/>
    <p:sldId id="275" r:id="rId19"/>
    <p:sldId id="276" r:id="rId20"/>
    <p:sldId id="277" r:id="rId21"/>
    <p:sldId id="278" r:id="rId22"/>
    <p:sldId id="279" r:id="rId23"/>
    <p:sldId id="265" r:id="rId24"/>
    <p:sldId id="26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1966E7-71C3-4759-BC90-0D5725D8396D}" type="datetimeFigureOut">
              <a:rPr lang="ru-RU" smtClean="0"/>
              <a:pPr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8EBE0F-3AC9-4A2C-B776-1B096AB70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Волшебник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Электричество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2"/>
            <a:ext cx="6400800" cy="2857520"/>
          </a:xfrm>
        </p:spPr>
        <p:txBody>
          <a:bodyPr>
            <a:normAutofit/>
          </a:bodyPr>
          <a:lstStyle/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Выполнил: ученик 3Д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      </a:t>
            </a:r>
          </a:p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Трофимов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Владимир</a:t>
            </a:r>
          </a:p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руководитель: Ильина Н.Н.                              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Молния 9"/>
          <p:cNvSpPr/>
          <p:nvPr/>
        </p:nvSpPr>
        <p:spPr>
          <a:xfrm>
            <a:off x="428596" y="2714620"/>
            <a:ext cx="1857388" cy="135732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>
            <a:off x="714348" y="785794"/>
            <a:ext cx="1771656" cy="134302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олния 7"/>
          <p:cNvSpPr/>
          <p:nvPr/>
        </p:nvSpPr>
        <p:spPr>
          <a:xfrm>
            <a:off x="642910" y="4714884"/>
            <a:ext cx="1785950" cy="1571636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i="1" dirty="0" smtClean="0"/>
              <a:t>Опыт 1</a:t>
            </a:r>
            <a:endParaRPr lang="ru-RU" i="1" dirty="0"/>
          </a:p>
        </p:txBody>
      </p:sp>
      <p:pic>
        <p:nvPicPr>
          <p:cNvPr id="4" name="Содержимое 3" descr="IMG_20181201_1012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4286312" cy="4846638"/>
          </a:xfrm>
        </p:spPr>
      </p:pic>
      <p:sp>
        <p:nvSpPr>
          <p:cNvPr id="6" name="Прямоугольник 5"/>
          <p:cNvSpPr/>
          <p:nvPr/>
        </p:nvSpPr>
        <p:spPr>
          <a:xfrm flipH="1">
            <a:off x="5357818" y="2071678"/>
            <a:ext cx="22145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Материалы: </a:t>
            </a:r>
            <a:r>
              <a:rPr lang="ru-RU" dirty="0" smtClean="0"/>
              <a:t>воздушный шар, емкость  с водой, шерстяной шарф, бумажный кораблик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Опыт 1</a:t>
            </a:r>
            <a:endParaRPr lang="ru-RU" dirty="0"/>
          </a:p>
        </p:txBody>
      </p:sp>
      <p:pic>
        <p:nvPicPr>
          <p:cNvPr id="1026" name="Picture 2" descr="D:\Новая папка\Новая папка\IMG_20181201_101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09725"/>
            <a:ext cx="4786346" cy="48466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57884" y="1571612"/>
            <a:ext cx="2214578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/>
              <a:t>Ход опыта: потрем шарик об шарф и поднесем к бумажному кораблику(который находится в емкости с водой). </a:t>
            </a:r>
          </a:p>
          <a:p>
            <a:r>
              <a:rPr lang="ru-RU" sz="2000" dirty="0" smtClean="0"/>
              <a:t>Начнем тихонько водить шариком в разные </a:t>
            </a:r>
            <a:r>
              <a:rPr lang="ru-RU" sz="2000" dirty="0" err="1" smtClean="0"/>
              <a:t>стороны-кораблик</a:t>
            </a:r>
            <a:r>
              <a:rPr lang="ru-RU" sz="2000" dirty="0" smtClean="0"/>
              <a:t> плывет вслед за шариком.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Выводы: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Мне удалось «добыть» статическое электричество.</a:t>
            </a:r>
          </a:p>
          <a:p>
            <a:r>
              <a:rPr lang="ru-RU" dirty="0" smtClean="0"/>
              <a:t>2.Статическое электричество безопасно</a:t>
            </a:r>
          </a:p>
          <a:p>
            <a:r>
              <a:rPr lang="ru-RU" dirty="0" smtClean="0"/>
              <a:t>3.Я могу показывать фокусы используя знания о статическом электричестве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Опыт 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714488"/>
            <a:ext cx="21431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Материалы: </a:t>
            </a:r>
            <a:r>
              <a:rPr lang="ru-RU" dirty="0" smtClean="0"/>
              <a:t>овощи и фрукты(лимон, яблоко, картофель (сырой и вареный), свекла (сырая, вареная);</a:t>
            </a:r>
            <a:r>
              <a:rPr lang="ru-RU" dirty="0" err="1" smtClean="0"/>
              <a:t>мультиметр</a:t>
            </a:r>
            <a:r>
              <a:rPr lang="ru-RU" dirty="0" smtClean="0"/>
              <a:t>; медная проволока, цинковая пластина(или шуруп) </a:t>
            </a:r>
            <a:endParaRPr lang="ru-RU" dirty="0"/>
          </a:p>
        </p:txBody>
      </p:sp>
      <p:pic>
        <p:nvPicPr>
          <p:cNvPr id="8" name="Содержимое 7" descr="IMG_20181202_175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29093"/>
            <a:ext cx="5400684" cy="460790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dirty="0" smtClean="0"/>
              <a:t>Опыт 2</a:t>
            </a:r>
            <a:endParaRPr lang="ru-RU" dirty="0"/>
          </a:p>
        </p:txBody>
      </p:sp>
      <p:pic>
        <p:nvPicPr>
          <p:cNvPr id="4" name="Содержимое 3" descr="IMG_20181201_1132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5143536" cy="4846638"/>
          </a:xfrm>
        </p:spPr>
      </p:pic>
      <p:sp>
        <p:nvSpPr>
          <p:cNvPr id="5" name="Прямоугольник 4"/>
          <p:cNvSpPr/>
          <p:nvPr/>
        </p:nvSpPr>
        <p:spPr>
          <a:xfrm>
            <a:off x="5786446" y="1857364"/>
            <a:ext cx="22860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Берем медную проволоку и пластину из цинка и вставляем их в овощ или фрукт.</a:t>
            </a:r>
          </a:p>
          <a:p>
            <a:pPr lvl="0"/>
            <a:r>
              <a:rPr lang="ru-RU" sz="1600" dirty="0" smtClean="0"/>
              <a:t>Прикладываем к свободным концам пластин  к контактам </a:t>
            </a:r>
            <a:r>
              <a:rPr lang="ru-RU" sz="1600" dirty="0" err="1" smtClean="0"/>
              <a:t>мультиметра</a:t>
            </a:r>
            <a:r>
              <a:rPr lang="ru-RU" sz="1600" dirty="0" smtClean="0"/>
              <a:t>.</a:t>
            </a:r>
          </a:p>
          <a:p>
            <a:pPr lvl="0"/>
            <a:endParaRPr lang="ru-RU" sz="1600" dirty="0" smtClean="0"/>
          </a:p>
          <a:p>
            <a:r>
              <a:rPr lang="ru-RU" dirty="0" smtClean="0"/>
              <a:t>Измеряю </a:t>
            </a:r>
            <a:r>
              <a:rPr lang="ru-RU" dirty="0" err="1" smtClean="0"/>
              <a:t>эл.напряжение</a:t>
            </a:r>
            <a:r>
              <a:rPr lang="ru-RU" dirty="0" smtClean="0"/>
              <a:t> в лимоне – 0,89 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Опыт 2</a:t>
            </a:r>
            <a:endParaRPr lang="ru-RU" dirty="0"/>
          </a:p>
        </p:txBody>
      </p:sp>
      <p:pic>
        <p:nvPicPr>
          <p:cNvPr id="4" name="Содержимое 3" descr="IMG_20181201_1133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3634979" cy="4846638"/>
          </a:xfrm>
        </p:spPr>
      </p:pic>
      <p:sp>
        <p:nvSpPr>
          <p:cNvPr id="5" name="Прямоугольник 4"/>
          <p:cNvSpPr/>
          <p:nvPr/>
        </p:nvSpPr>
        <p:spPr>
          <a:xfrm>
            <a:off x="5572133" y="1857365"/>
            <a:ext cx="13235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Измеряю </a:t>
            </a:r>
            <a:r>
              <a:rPr lang="ru-RU" dirty="0" err="1" smtClean="0"/>
              <a:t>эл.напряжение</a:t>
            </a:r>
            <a:r>
              <a:rPr lang="ru-RU" dirty="0" smtClean="0"/>
              <a:t> в яблоке – 0,88 В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Опыт 2</a:t>
            </a:r>
            <a:endParaRPr lang="ru-RU" dirty="0"/>
          </a:p>
        </p:txBody>
      </p:sp>
      <p:pic>
        <p:nvPicPr>
          <p:cNvPr id="6" name="Содержимое 5" descr="IMG_20181201_113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2071678"/>
            <a:ext cx="2500330" cy="4346572"/>
          </a:xfrm>
        </p:spPr>
      </p:pic>
      <p:pic>
        <p:nvPicPr>
          <p:cNvPr id="7" name="Рисунок 6" descr="IMG_20181201_174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857364"/>
            <a:ext cx="2357454" cy="45720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43569" y="1785926"/>
            <a:ext cx="2143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Измеряю </a:t>
            </a:r>
            <a:r>
              <a:rPr lang="ru-RU" dirty="0" err="1" smtClean="0"/>
              <a:t>эл.напряжение</a:t>
            </a:r>
            <a:r>
              <a:rPr lang="ru-RU" dirty="0" smtClean="0"/>
              <a:t> в сыром картофеле  – 0,81В. А в вареном – 0,83 В.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Опыт 2</a:t>
            </a:r>
            <a:endParaRPr lang="ru-RU" dirty="0"/>
          </a:p>
        </p:txBody>
      </p:sp>
      <p:pic>
        <p:nvPicPr>
          <p:cNvPr id="4" name="Содержимое 3" descr="IMG_20181201_115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2357454" cy="4248167"/>
          </a:xfrm>
        </p:spPr>
      </p:pic>
      <p:pic>
        <p:nvPicPr>
          <p:cNvPr id="5" name="Рисунок 4" descr="IMG_20181201_173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714488"/>
            <a:ext cx="2427491" cy="40005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15073" y="2285992"/>
            <a:ext cx="13573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Измеряю </a:t>
            </a:r>
            <a:r>
              <a:rPr lang="ru-RU" dirty="0" err="1" smtClean="0"/>
              <a:t>эл.напряжение</a:t>
            </a:r>
            <a:r>
              <a:rPr lang="ru-RU" dirty="0" smtClean="0"/>
              <a:t> в сырой свекле – 0,78 В. А в вареной-0,80 В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Выводы: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В фруктах и овощах есть электричество. </a:t>
            </a:r>
          </a:p>
          <a:p>
            <a:pPr lvl="0"/>
            <a:r>
              <a:rPr lang="ru-RU" dirty="0" smtClean="0"/>
              <a:t>2.В лимоне самое большое напряжение из использованных мною овощей и фруктов.</a:t>
            </a:r>
          </a:p>
          <a:p>
            <a:pPr lvl="0"/>
            <a:r>
              <a:rPr lang="ru-RU" dirty="0" smtClean="0"/>
              <a:t>3.В вареных овощах напряжение больше, чем  в сырых.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81202_1747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9725"/>
            <a:ext cx="3929090" cy="4846638"/>
          </a:xfrm>
        </p:spPr>
      </p:pic>
      <p:sp>
        <p:nvSpPr>
          <p:cNvPr id="7" name="Прямоугольник 6"/>
          <p:cNvSpPr/>
          <p:nvPr/>
        </p:nvSpPr>
        <p:spPr>
          <a:xfrm>
            <a:off x="4929190" y="1785926"/>
            <a:ext cx="27146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Материалы: </a:t>
            </a:r>
            <a:r>
              <a:rPr lang="ru-RU" dirty="0" smtClean="0"/>
              <a:t>лимоны, медная проволока, цинковые шурупы, светодиодная лампочка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ru-RU" dirty="0" smtClean="0"/>
              <a:t>Опыт 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965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7239000" cy="302673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исследовать электричество; узнать, как в домашних условиях его можно добыть.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Объект исследования: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электричество.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Предмет исследования: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получение  электричества в домашних условиях. </a:t>
            </a:r>
          </a:p>
          <a:p>
            <a:endParaRPr lang="ru-RU" dirty="0"/>
          </a:p>
        </p:txBody>
      </p:sp>
      <p:pic>
        <p:nvPicPr>
          <p:cNvPr id="5" name="Рисунок 4" descr="Pages-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7358114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dirty="0" smtClean="0"/>
              <a:t>Опыт 3</a:t>
            </a:r>
            <a:endParaRPr lang="ru-RU" dirty="0"/>
          </a:p>
        </p:txBody>
      </p:sp>
      <p:pic>
        <p:nvPicPr>
          <p:cNvPr id="34818" name="Picture 2" descr="D:\Новая папка\IMG_20181202_171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609725"/>
            <a:ext cx="4286280" cy="38195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00694" y="2643182"/>
            <a:ext cx="21431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 соединил  цинковые и медные электроды и вставил их в лимоны. И светодиодная лампочка загорелась.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Выводы: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Используя фрукты или овощи можно создать батарейку.</a:t>
            </a:r>
          </a:p>
          <a:p>
            <a:r>
              <a:rPr lang="ru-RU" dirty="0" smtClean="0"/>
              <a:t>2.Полученный источник тока можно использовать для приборов с низким потреблением энергии.</a:t>
            </a:r>
          </a:p>
          <a:p>
            <a:r>
              <a:rPr lang="ru-RU" dirty="0" smtClean="0"/>
              <a:t>3. Для более мощной батарейки надо больше овощей и фруктов.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Итоги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Проведя данную исследовательскую работу я пришел к следующим выводам:</a:t>
            </a:r>
          </a:p>
          <a:p>
            <a:pPr lvl="0"/>
            <a:r>
              <a:rPr lang="ru-RU" dirty="0" smtClean="0"/>
              <a:t>Электричество возникает из-за движения электронов.</a:t>
            </a:r>
          </a:p>
          <a:p>
            <a:pPr lvl="0"/>
            <a:r>
              <a:rPr lang="ru-RU" dirty="0" smtClean="0"/>
              <a:t>Электричество вырабатывают на электростанциях, в батарейках, есть статическое еще и электричество.</a:t>
            </a:r>
          </a:p>
          <a:p>
            <a:pPr lvl="0"/>
            <a:r>
              <a:rPr lang="ru-RU" dirty="0" smtClean="0"/>
              <a:t>Существуют способы получения электрического тока в домашних условиях.</a:t>
            </a:r>
          </a:p>
          <a:p>
            <a:pPr lvl="0"/>
            <a:r>
              <a:rPr lang="ru-RU" dirty="0" smtClean="0"/>
              <a:t>Если взять в поход овощи или фрукты, провода, медные и цинковые пластины, то можно сделать из них зарядное средство для телефона, сделать светильник и т.п.</a:t>
            </a:r>
          </a:p>
          <a:p>
            <a:pPr lvl="0"/>
            <a:r>
              <a:rPr lang="ru-RU" dirty="0" smtClean="0"/>
              <a:t>Чтобы электричество не принесло беды, надо правильно себя с ним вести.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Береги Электроэнергию!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Содержимое 3" descr="4gHTQQG4o6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9573" y="1609725"/>
            <a:ext cx="6814254" cy="48466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Дружи с Электричеством!</a:t>
            </a:r>
            <a:endParaRPr lang="ru-RU" dirty="0"/>
          </a:p>
        </p:txBody>
      </p:sp>
      <p:pic>
        <p:nvPicPr>
          <p:cNvPr id="4" name="Содержимое 3" descr="плакат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6782095" cy="479261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р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Задачи: 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dirty="0" smtClean="0"/>
              <a:t>1.Расширить  и обобщить знания об  электричестве.</a:t>
            </a:r>
          </a:p>
          <a:p>
            <a:r>
              <a:rPr lang="ru-RU" dirty="0" smtClean="0"/>
              <a:t>2.Попробовать добыть электричество в домашних условиях.</a:t>
            </a:r>
          </a:p>
          <a:p>
            <a:r>
              <a:rPr lang="ru-RU" dirty="0" smtClean="0"/>
              <a:t>3.Закрепить правила безопасного обращения с электричеством.</a:t>
            </a:r>
          </a:p>
          <a:p>
            <a:r>
              <a:rPr lang="ru-RU" dirty="0" smtClean="0"/>
              <a:t>4. Подготовить презентацию проекта.</a:t>
            </a:r>
          </a:p>
          <a:p>
            <a:pPr algn="just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Методы исследования:</a:t>
            </a:r>
          </a:p>
          <a:p>
            <a:r>
              <a:rPr lang="ru-RU" dirty="0" smtClean="0"/>
              <a:t>1. Изучение литературы и других информационных ресурсов.</a:t>
            </a:r>
          </a:p>
          <a:p>
            <a:r>
              <a:rPr lang="ru-RU" dirty="0" smtClean="0"/>
              <a:t>2. Опрос, наблюдение, беседа.</a:t>
            </a:r>
          </a:p>
          <a:p>
            <a:r>
              <a:rPr lang="ru-RU" dirty="0" smtClean="0"/>
              <a:t>3. Экспериментирование.</a:t>
            </a:r>
          </a:p>
          <a:p>
            <a:r>
              <a:rPr lang="ru-RU" dirty="0" smtClean="0"/>
              <a:t>4. Обобщение полученной информации, анализ.</a:t>
            </a:r>
          </a:p>
          <a:p>
            <a:endParaRPr lang="ru-RU" dirty="0"/>
          </a:p>
        </p:txBody>
      </p:sp>
      <p:pic>
        <p:nvPicPr>
          <p:cNvPr id="6" name="Рисунок 5" descr="e3996ec8d00cc618d719cb6ec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7429552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239000" cy="857256"/>
          </a:xfr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Книги-Верные</a:t>
            </a:r>
            <a:r>
              <a:rPr lang="ru-RU" b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Друзья</a:t>
            </a:r>
            <a:endParaRPr lang="ru-RU" b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b2529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1500174"/>
            <a:ext cx="1812081" cy="2500330"/>
          </a:xfrm>
          <a:prstGeom prst="rect">
            <a:avLst/>
          </a:prstGeom>
        </p:spPr>
      </p:pic>
      <p:pic>
        <p:nvPicPr>
          <p:cNvPr id="6" name="Рисунок 5" descr="1023466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428736"/>
            <a:ext cx="2137796" cy="2071702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237" y="4071942"/>
            <a:ext cx="2295525" cy="2214578"/>
          </a:xfrm>
          <a:prstGeom prst="rect">
            <a:avLst/>
          </a:prstGeom>
        </p:spPr>
      </p:pic>
      <p:pic>
        <p:nvPicPr>
          <p:cNvPr id="8" name="Рисунок 7" descr="img-02F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071942"/>
            <a:ext cx="1785950" cy="2786058"/>
          </a:xfrm>
          <a:prstGeom prst="rect">
            <a:avLst/>
          </a:prstGeom>
        </p:spPr>
      </p:pic>
      <p:pic>
        <p:nvPicPr>
          <p:cNvPr id="10" name="Содержимое 9" descr="16775354.jpe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85787" y="1857364"/>
            <a:ext cx="2286016" cy="4286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7239000" cy="314327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Электрический ток, электрический ток,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Погоди, не теки, потолкуем чуток.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Ты постой, не спеши.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Электрический ток, электрический ток,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Говорят, ты порою бываешь жесток.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Может жизни лишить твой коварный укус,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Ну и пусть, все равно я тебя не боюсь!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Электрический ток, электрический ток,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Утверждают, что ты- электронов поток.</a:t>
            </a:r>
          </a:p>
          <a:p>
            <a:pPr>
              <a:buNone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7" name="Рисунок 6" descr="о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7286676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Ученые</a:t>
            </a:r>
            <a:endParaRPr lang="ru-RU" dirty="0"/>
          </a:p>
        </p:txBody>
      </p:sp>
      <p:pic>
        <p:nvPicPr>
          <p:cNvPr id="5" name="Содержимое 4" descr="imрg3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7715304" cy="60007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85728"/>
            <a:ext cx="7858180" cy="60722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Электричество Всюду!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500174"/>
            <a:ext cx="6462184" cy="4846638"/>
          </a:xfr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Статическое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Электричество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Staticheskoe-e`lektrichestvo-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2928958" cy="3857652"/>
          </a:xfrm>
        </p:spPr>
      </p:pic>
      <p:pic>
        <p:nvPicPr>
          <p:cNvPr id="5" name="Рисунок 4" descr="balloon-hair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571612"/>
            <a:ext cx="3500462" cy="2500330"/>
          </a:xfrm>
          <a:prstGeom prst="rect">
            <a:avLst/>
          </a:prstGeom>
        </p:spPr>
      </p:pic>
      <p:pic>
        <p:nvPicPr>
          <p:cNvPr id="7" name="Рисунок 6" descr="statika-na-raschesk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00570"/>
            <a:ext cx="3000396" cy="192882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586</TotalTime>
  <Words>551</Words>
  <Application>Microsoft Office PowerPoint</Application>
  <PresentationFormat>Экран (4:3)</PresentationFormat>
  <Paragraphs>74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Волшебник Электричество</vt:lpstr>
      <vt:lpstr>Слайд 2</vt:lpstr>
      <vt:lpstr>Слайд 3</vt:lpstr>
      <vt:lpstr>Книги-Верные Друзья</vt:lpstr>
      <vt:lpstr>Слайд 5</vt:lpstr>
      <vt:lpstr>Ученые</vt:lpstr>
      <vt:lpstr>Слайд 7</vt:lpstr>
      <vt:lpstr>Электричество Всюду!</vt:lpstr>
      <vt:lpstr>Статическое Электричество</vt:lpstr>
      <vt:lpstr>Опыт 1</vt:lpstr>
      <vt:lpstr>Опыт 1</vt:lpstr>
      <vt:lpstr>Выводы:</vt:lpstr>
      <vt:lpstr>Опыт 2</vt:lpstr>
      <vt:lpstr>Опыт 2</vt:lpstr>
      <vt:lpstr>Опыт 2</vt:lpstr>
      <vt:lpstr>Опыт 2</vt:lpstr>
      <vt:lpstr>Опыт 2</vt:lpstr>
      <vt:lpstr>Выводы:</vt:lpstr>
      <vt:lpstr>Опыт 3</vt:lpstr>
      <vt:lpstr>Опыт 3</vt:lpstr>
      <vt:lpstr>Выводы:</vt:lpstr>
      <vt:lpstr>Итоги работы</vt:lpstr>
      <vt:lpstr>Береги Электроэнергию!</vt:lpstr>
      <vt:lpstr>Дружи с Электричеством!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Волшебник Электричество</dc:title>
  <dc:creator>qwerty</dc:creator>
  <cp:lastModifiedBy>qwerty</cp:lastModifiedBy>
  <cp:revision>84</cp:revision>
  <dcterms:created xsi:type="dcterms:W3CDTF">2018-11-30T18:53:37Z</dcterms:created>
  <dcterms:modified xsi:type="dcterms:W3CDTF">2018-12-04T12:25:33Z</dcterms:modified>
</cp:coreProperties>
</file>