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7"/>
  </p:notesMasterIdLst>
  <p:sldIdLst>
    <p:sldId id="257" r:id="rId2"/>
    <p:sldId id="258" r:id="rId3"/>
    <p:sldId id="256" r:id="rId4"/>
    <p:sldId id="259" r:id="rId5"/>
    <p:sldId id="260" r:id="rId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0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834307F-AEC7-4665-AE6B-7C2A84EFE67E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A13A5-E4F1-46B2-82FE-9E285A1975E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3633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A13A5-E4F1-46B2-82FE-9E285A1975EE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74370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3A86-25B4-4952-87B5-465646ED186B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8595-A9F7-43E8-AF62-5C1C923EA08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3A86-25B4-4952-87B5-465646ED186B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8595-A9F7-43E8-AF62-5C1C923EA0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3A86-25B4-4952-87B5-465646ED186B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8595-A9F7-43E8-AF62-5C1C923EA0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3A86-25B4-4952-87B5-465646ED186B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8595-A9F7-43E8-AF62-5C1C923EA08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3A86-25B4-4952-87B5-465646ED186B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8595-A9F7-43E8-AF62-5C1C923EA0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3A86-25B4-4952-87B5-465646ED186B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8595-A9F7-43E8-AF62-5C1C923EA083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3A86-25B4-4952-87B5-465646ED186B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8595-A9F7-43E8-AF62-5C1C923EA083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3A86-25B4-4952-87B5-465646ED186B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8595-A9F7-43E8-AF62-5C1C923EA0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3A86-25B4-4952-87B5-465646ED186B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8595-A9F7-43E8-AF62-5C1C923EA0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3A86-25B4-4952-87B5-465646ED186B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8595-A9F7-43E8-AF62-5C1C923EA083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8E3A86-25B4-4952-87B5-465646ED186B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238595-A9F7-43E8-AF62-5C1C923EA083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8E3A86-25B4-4952-87B5-465646ED186B}" type="datetimeFigureOut">
              <a:rPr lang="ru-RU" smtClean="0"/>
              <a:t>23.03.2016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2238595-A9F7-43E8-AF62-5C1C923EA083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11" Type="http://schemas.openxmlformats.org/officeDocument/2006/relationships/image" Target="../media/image8.png"/><Relationship Id="rId5" Type="http://schemas.openxmlformats.org/officeDocument/2006/relationships/image" Target="../media/image2.jpeg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4" Type="http://schemas.openxmlformats.org/officeDocument/2006/relationships/image" Target="../media/image1.jpeg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vb2.userdocs.ru/pars_docs/refs/448/447108/447108_html_653057e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6759" b="6367"/>
          <a:stretch/>
        </p:blipFill>
        <p:spPr bwMode="auto">
          <a:xfrm>
            <a:off x="251521" y="692696"/>
            <a:ext cx="3960440" cy="4881233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Заголовок 1"/>
          <p:cNvSpPr txBox="1">
            <a:spLocks/>
          </p:cNvSpPr>
          <p:nvPr/>
        </p:nvSpPr>
        <p:spPr>
          <a:xfrm>
            <a:off x="4427984" y="1196752"/>
            <a:ext cx="4536504" cy="3240360"/>
          </a:xfrm>
          <a:prstGeom prst="rect">
            <a:avLst/>
          </a:prstGeom>
          <a:ln w="38100">
            <a:solidFill>
              <a:schemeClr val="accent1"/>
            </a:solidFill>
            <a:prstDash val="sysDot"/>
          </a:ln>
        </p:spPr>
        <p:txBody>
          <a:bodyPr>
            <a:normAutofit fontScale="92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3200" b="1" dirty="0" smtClean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Игра на внимание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«Паровозик»</a:t>
            </a:r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000" b="1" dirty="0" smtClean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Найди 11 отличий</a:t>
            </a:r>
            <a:endParaRPr lang="ru-RU" sz="4000" b="1" dirty="0">
              <a:ln>
                <a:solidFill>
                  <a:schemeClr val="bg1"/>
                </a:solidFill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одзаголовок 2"/>
          <p:cNvSpPr>
            <a:spLocks noGrp="1"/>
          </p:cNvSpPr>
          <p:nvPr/>
        </p:nvSpPr>
        <p:spPr>
          <a:xfrm>
            <a:off x="4247456" y="5157192"/>
            <a:ext cx="4896544" cy="12961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Подготовила </a:t>
            </a:r>
            <a:r>
              <a:rPr lang="ru-RU" sz="1700" dirty="0">
                <a:solidFill>
                  <a:schemeClr val="accent1">
                    <a:lumMod val="75000"/>
                  </a:schemeClr>
                </a:solidFill>
                <a:effectLst/>
              </a:rPr>
              <a:t>: </a:t>
            </a:r>
            <a:r>
              <a:rPr lang="ru-RU" sz="1700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Гальчева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Анжела </a:t>
            </a:r>
            <a:r>
              <a:rPr lang="ru-RU" sz="1700" dirty="0" err="1" smtClean="0">
                <a:solidFill>
                  <a:schemeClr val="accent1">
                    <a:lumMod val="75000"/>
                  </a:schemeClr>
                </a:solidFill>
                <a:effectLst/>
              </a:rPr>
              <a:t>Телемаховна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 </a:t>
            </a:r>
            <a:endParaRPr lang="ru-RU" sz="170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>
              <a:defRPr/>
            </a:pP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воспитатель</a:t>
            </a:r>
            <a:endParaRPr lang="ru-RU" sz="1700" dirty="0">
              <a:solidFill>
                <a:schemeClr val="accent1">
                  <a:lumMod val="75000"/>
                </a:schemeClr>
              </a:solidFill>
              <a:effectLst/>
            </a:endParaRPr>
          </a:p>
          <a:p>
            <a:pPr>
              <a:defRPr/>
            </a:pP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</a:rPr>
              <a:t>«</a:t>
            </a:r>
            <a:r>
              <a:rPr lang="ru-RU" sz="1700" dirty="0" smtClean="0">
                <a:solidFill>
                  <a:schemeClr val="accent1">
                    <a:lumMod val="75000"/>
                  </a:schemeClr>
                </a:solidFill>
                <a:effectLst/>
              </a:rPr>
              <a:t>Детский сад №82 ОАО «РЖД»</a:t>
            </a:r>
            <a:endParaRPr lang="ru-RU" sz="17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726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vb2.userdocs.ru/pars_docs/refs/448/447108/447108_html_653057e9.jpg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" t="6759" b="6367"/>
          <a:stretch/>
        </p:blipFill>
        <p:spPr bwMode="auto">
          <a:xfrm>
            <a:off x="275720" y="861973"/>
            <a:ext cx="3960440" cy="4881233"/>
          </a:xfrm>
          <a:prstGeom prst="rect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60032" y="508030"/>
            <a:ext cx="34563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>
                  <a:solidFill>
                    <a:schemeClr val="bg1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игры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4427984" y="1260172"/>
            <a:ext cx="4572000" cy="440120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0070C0"/>
                </a:solidFill>
                <a:cs typeface="Arial" panose="020B0604020202020204" pitchFamily="34" charset="0"/>
              </a:rPr>
              <a:t>Внимательно рассмотри  левую и правую картинки.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0070C0"/>
                </a:solidFill>
                <a:cs typeface="Arial" panose="020B0604020202020204" pitchFamily="34" charset="0"/>
              </a:rPr>
              <a:t>Найди  </a:t>
            </a:r>
            <a:r>
              <a:rPr lang="ru-RU" sz="2800" dirty="0" smtClean="0">
                <a:solidFill>
                  <a:srgbClr val="0070C0"/>
                </a:solidFill>
                <a:cs typeface="Arial" panose="020B0604020202020204" pitchFamily="34" charset="0"/>
              </a:rPr>
              <a:t>11 </a:t>
            </a:r>
            <a:r>
              <a:rPr lang="ru-RU" sz="2800" dirty="0">
                <a:solidFill>
                  <a:srgbClr val="0070C0"/>
                </a:solidFill>
                <a:cs typeface="Arial" panose="020B0604020202020204" pitchFamily="34" charset="0"/>
              </a:rPr>
              <a:t>отличий.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0070C0"/>
                </a:solidFill>
                <a:cs typeface="Arial" panose="020B0604020202020204" pitchFamily="34" charset="0"/>
              </a:rPr>
              <a:t>Левой кнопкой мыши кликни на левой картинке по предмету, которого нет на правой картинке.</a:t>
            </a:r>
          </a:p>
          <a:p>
            <a:pPr>
              <a:buFont typeface="Wingdings" pitchFamily="2" charset="2"/>
              <a:buChar char="v"/>
            </a:pPr>
            <a:r>
              <a:rPr lang="ru-RU" sz="2800" dirty="0">
                <a:solidFill>
                  <a:srgbClr val="0070C0"/>
                </a:solidFill>
                <a:cs typeface="Arial" panose="020B0604020202020204" pitchFamily="34" charset="0"/>
              </a:rPr>
              <a:t>Результат поиска отображается </a:t>
            </a:r>
            <a:r>
              <a:rPr lang="ru-RU" sz="2800" dirty="0" smtClean="0">
                <a:solidFill>
                  <a:srgbClr val="0070C0"/>
                </a:solidFill>
                <a:cs typeface="Arial" panose="020B0604020202020204" pitchFamily="34" charset="0"/>
              </a:rPr>
              <a:t>вверху в </a:t>
            </a:r>
            <a:r>
              <a:rPr lang="ru-RU" sz="2800" dirty="0">
                <a:solidFill>
                  <a:srgbClr val="0070C0"/>
                </a:solidFill>
                <a:cs typeface="Arial" panose="020B0604020202020204" pitchFamily="34" charset="0"/>
              </a:rPr>
              <a:t>виде </a:t>
            </a:r>
            <a:r>
              <a:rPr lang="ru-RU" sz="2800" dirty="0" smtClean="0">
                <a:solidFill>
                  <a:srgbClr val="0070C0"/>
                </a:solidFill>
                <a:cs typeface="Arial" panose="020B0604020202020204" pitchFamily="34" charset="0"/>
              </a:rPr>
              <a:t>птички.</a:t>
            </a:r>
            <a:endParaRPr lang="ru-RU" sz="2800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704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vb2.userdocs.ru/pars_docs/refs/448/447108/447108_html_653057e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" t="4699" r="-1" b="4178"/>
          <a:stretch/>
        </p:blipFill>
        <p:spPr bwMode="auto">
          <a:xfrm>
            <a:off x="414578" y="1951426"/>
            <a:ext cx="3652946" cy="4432300"/>
          </a:xfrm>
          <a:prstGeom prst="rect">
            <a:avLst/>
          </a:prstGeom>
          <a:noFill/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http://vb2.userdocs.ru/pars_docs/refs/448/447108/447108_html_78eacaa2.jp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t="2459" r="3548" b="6285"/>
          <a:stretch/>
        </p:blipFill>
        <p:spPr bwMode="auto">
          <a:xfrm>
            <a:off x="4716016" y="1934552"/>
            <a:ext cx="3768725" cy="4432300"/>
          </a:xfrm>
          <a:prstGeom prst="rect">
            <a:avLst/>
          </a:prstGeom>
          <a:noFill/>
          <a:ln w="57150"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://img1.liveinternet.ru/images/attach/c/3/76/205/76205059_0_507bb_42e3cf4e_L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069" y="0"/>
            <a:ext cx="1200116" cy="985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Овал 28"/>
          <p:cNvSpPr/>
          <p:nvPr/>
        </p:nvSpPr>
        <p:spPr>
          <a:xfrm>
            <a:off x="756136" y="2278329"/>
            <a:ext cx="348911" cy="64807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30" name="Овал 29"/>
          <p:cNvSpPr/>
          <p:nvPr/>
        </p:nvSpPr>
        <p:spPr>
          <a:xfrm>
            <a:off x="3275856" y="2780928"/>
            <a:ext cx="348911" cy="64807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030" name="Picture 6" descr="http://img1.liveinternet.ru/images/attach/c/3/76/205/76205059_0_507bb_42e3cf4e_L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54" y="1047360"/>
            <a:ext cx="1116963" cy="91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Овал 31"/>
          <p:cNvSpPr/>
          <p:nvPr/>
        </p:nvSpPr>
        <p:spPr>
          <a:xfrm rot="16200000">
            <a:off x="1541567" y="1690954"/>
            <a:ext cx="348911" cy="1050059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032" name="Picture 8" descr="http://img1.liveinternet.ru/images/attach/c/3/76/205/76205059_0_507bb_42e3cf4e_L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06288" y="81626"/>
            <a:ext cx="1217012" cy="99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Овал 34"/>
          <p:cNvSpPr/>
          <p:nvPr/>
        </p:nvSpPr>
        <p:spPr>
          <a:xfrm rot="16200000">
            <a:off x="1046671" y="2345176"/>
            <a:ext cx="348911" cy="122914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034" name="Picture 10" descr="http://img1.liveinternet.ru/images/attach/c/3/76/205/76205059_0_507bb_42e3cf4e_L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167140" y="162470"/>
            <a:ext cx="1116828" cy="861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ttp://img1.liveinternet.ru/images/attach/c/3/76/205/76205059_0_507bb_42e3cf4e_L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8862" y="916328"/>
            <a:ext cx="1103417" cy="90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Овал 56"/>
          <p:cNvSpPr/>
          <p:nvPr/>
        </p:nvSpPr>
        <p:spPr>
          <a:xfrm>
            <a:off x="645454" y="3212976"/>
            <a:ext cx="1063708" cy="759180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58" name="Овал 57"/>
          <p:cNvSpPr/>
          <p:nvPr/>
        </p:nvSpPr>
        <p:spPr>
          <a:xfrm rot="16200000">
            <a:off x="3101400" y="3473665"/>
            <a:ext cx="348911" cy="64807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040" name="Picture 16" descr="http://img1.liveinternet.ru/images/attach/c/3/76/205/76205059_0_507bb_42e3cf4e_L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148" y="922975"/>
            <a:ext cx="1061892" cy="87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Овал 58"/>
          <p:cNvSpPr/>
          <p:nvPr/>
        </p:nvSpPr>
        <p:spPr>
          <a:xfrm rot="16602427">
            <a:off x="2564040" y="2184429"/>
            <a:ext cx="174456" cy="114258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042" name="Picture 18" descr="http://img1.liveinternet.ru/images/attach/c/3/76/205/76205059_0_507bb_42e3cf4e_L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32039" y="744320"/>
            <a:ext cx="1095086" cy="891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Овал 59"/>
          <p:cNvSpPr/>
          <p:nvPr/>
        </p:nvSpPr>
        <p:spPr>
          <a:xfrm>
            <a:off x="2314408" y="3016356"/>
            <a:ext cx="348911" cy="412644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044" name="Picture 20" descr="http://img1.liveinternet.ru/images/attach/c/3/76/205/76205059_0_507bb_42e3cf4e_L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092280" y="5019"/>
            <a:ext cx="1217500" cy="919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Овал 60"/>
          <p:cNvSpPr/>
          <p:nvPr/>
        </p:nvSpPr>
        <p:spPr>
          <a:xfrm>
            <a:off x="3613652" y="3592566"/>
            <a:ext cx="348911" cy="648072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046" name="Picture 22" descr="http://img1.liveinternet.ru/images/attach/c/3/76/205/76205059_0_507bb_42e3cf4e_L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5188" y="879672"/>
            <a:ext cx="1145842" cy="940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Овал 61"/>
          <p:cNvSpPr/>
          <p:nvPr/>
        </p:nvSpPr>
        <p:spPr>
          <a:xfrm rot="16841456">
            <a:off x="2477515" y="2272744"/>
            <a:ext cx="45719" cy="127266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048" name="Picture 24" descr="http://img1.liveinternet.ru/images/attach/c/3/76/205/76205059_0_507bb_42e3cf4e_L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81626"/>
            <a:ext cx="1136829" cy="9331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Овал 62"/>
          <p:cNvSpPr/>
          <p:nvPr/>
        </p:nvSpPr>
        <p:spPr>
          <a:xfrm rot="16200000">
            <a:off x="2410903" y="3358640"/>
            <a:ext cx="178942" cy="878121"/>
          </a:xfrm>
          <a:prstGeom prst="ellipse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1050" name="Picture 26" descr="http://img1.liveinternet.ru/images/attach/c/3/76/205/76205059_0_507bb_42e3cf4e_L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944681" y="797375"/>
            <a:ext cx="1080120" cy="937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трелка вправо 1">
            <a:hlinkClick r:id="" action="ppaction://hlinkshowjump?jump=nextslide"/>
          </p:cNvPr>
          <p:cNvSpPr/>
          <p:nvPr/>
        </p:nvSpPr>
        <p:spPr>
          <a:xfrm>
            <a:off x="8484741" y="6383726"/>
            <a:ext cx="659259" cy="33265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20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10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0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10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0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www.playcast.ru/uploads/2015/04/30/13408700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24744"/>
            <a:ext cx="5400600" cy="556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51720" y="205301"/>
            <a:ext cx="532237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МОЛОДЕЦ!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Стрелка вправо 3">
            <a:hlinkClick r:id="" action="ppaction://hlinkshowjump?jump=nextslide"/>
          </p:cNvPr>
          <p:cNvSpPr/>
          <p:nvPr/>
        </p:nvSpPr>
        <p:spPr>
          <a:xfrm>
            <a:off x="8172400" y="6435506"/>
            <a:ext cx="864096" cy="404664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332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аровоз Букашка - для хорошего настроения-[save4.net]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502" y="116632"/>
            <a:ext cx="8936654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922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241</TotalTime>
  <Words>61</Words>
  <Application>Microsoft Office PowerPoint</Application>
  <PresentationFormat>Экран (4:3)</PresentationFormat>
  <Paragraphs>13</Paragraphs>
  <Slides>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</dc:creator>
  <cp:lastModifiedBy>Wi</cp:lastModifiedBy>
  <cp:revision>24</cp:revision>
  <dcterms:created xsi:type="dcterms:W3CDTF">2016-03-21T12:53:29Z</dcterms:created>
  <dcterms:modified xsi:type="dcterms:W3CDTF">2016-03-23T17:57:34Z</dcterms:modified>
</cp:coreProperties>
</file>