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Литосфера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4725144"/>
            <a:ext cx="4384576" cy="1800200"/>
          </a:xfrm>
        </p:spPr>
        <p:txBody>
          <a:bodyPr/>
          <a:lstStyle/>
          <a:p>
            <a:r>
              <a:rPr lang="ru-RU" dirty="0" smtClean="0"/>
              <a:t>5 класс </a:t>
            </a:r>
          </a:p>
          <a:p>
            <a:r>
              <a:rPr lang="ru-RU" dirty="0" smtClean="0"/>
              <a:t>повторение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692696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такое литосфера?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2780928"/>
            <a:ext cx="60470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Литосфера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 это каменная оболочка Земли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литосферные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плиты вы знаете?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контурная литосф плит 5 кл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196752"/>
            <a:ext cx="7704856" cy="4929411"/>
          </a:xfrm>
        </p:spPr>
      </p:pic>
      <p:pic>
        <p:nvPicPr>
          <p:cNvPr id="5" name="Рисунок 4" descr="литосферные плиты 5 кл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332656"/>
            <a:ext cx="8128000" cy="60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332656"/>
            <a:ext cx="4059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Строение вулкана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 descr="вулка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124744"/>
            <a:ext cx="8172400" cy="525278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228184" y="2492896"/>
            <a:ext cx="16561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300192" y="3429000"/>
            <a:ext cx="15841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300192" y="4437112"/>
            <a:ext cx="151216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64088" y="5733256"/>
            <a:ext cx="25922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Землетрясение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Землетрясение</a:t>
            </a:r>
            <a:endParaRPr lang="ru-RU" dirty="0"/>
          </a:p>
        </p:txBody>
      </p:sp>
      <p:pic>
        <p:nvPicPr>
          <p:cNvPr id="7" name="Содержимое 6" descr="p4412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79512" y="2564904"/>
            <a:ext cx="4480497" cy="252028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/>
              <a:t>Цунами </a:t>
            </a:r>
            <a:endParaRPr lang="ru-RU" dirty="0"/>
          </a:p>
        </p:txBody>
      </p:sp>
      <p:pic>
        <p:nvPicPr>
          <p:cNvPr id="8" name="Содержимое 7" descr="tsunami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860032" y="2492896"/>
            <a:ext cx="4041775" cy="269451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Горные породы</a:t>
            </a:r>
            <a:endParaRPr lang="ru-RU" dirty="0"/>
          </a:p>
        </p:txBody>
      </p:sp>
      <p:pic>
        <p:nvPicPr>
          <p:cNvPr id="4" name="Содержимое 3" descr="горн породы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412776"/>
            <a:ext cx="7659480" cy="4943846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1187624" y="2420888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79912" y="2420888"/>
            <a:ext cx="24482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60232" y="2420888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43808" y="3789040"/>
            <a:ext cx="136815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55976" y="3789040"/>
            <a:ext cx="129614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96136" y="3861048"/>
            <a:ext cx="122413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Рельеф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Рельеф</a:t>
            </a:r>
            <a:r>
              <a:rPr lang="ru-RU" dirty="0" smtClean="0"/>
              <a:t> — совокупность всех неровностей поверхности Земли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Основные формы рельефа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499992" y="3284984"/>
            <a:ext cx="1224136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2699792" y="3284984"/>
            <a:ext cx="115212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31640" y="3356992"/>
            <a:ext cx="1095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Горы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012160" y="3356992"/>
            <a:ext cx="1731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Равнины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499992" y="4005064"/>
            <a:ext cx="439248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Равнины: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Восточно-Европейская, Великая Китайская.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Низменности: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Западно-Сибирская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Амазонская, Индо-Гангская, Прикаспийская.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Плоскогорья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Среднесибирское, Декан, Бразильское.</a:t>
            </a:r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67544" y="4077072"/>
            <a:ext cx="28803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Горы: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Кавказ, Альпы, Анды, Кордильеры, Уральские, Скандинавские, Гималаи, Аппалачи.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85584" cy="72008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Подпишите рельеф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контурная литосф плит 5 кл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12858"/>
          <a:stretch>
            <a:fillRect/>
          </a:stretch>
        </p:blipFill>
        <p:spPr>
          <a:xfrm>
            <a:off x="251520" y="836712"/>
            <a:ext cx="8641835" cy="583264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33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Литосфера</vt:lpstr>
      <vt:lpstr>Слайд 2</vt:lpstr>
      <vt:lpstr>Какие литосферные плиты вы знаете?</vt:lpstr>
      <vt:lpstr>Слайд 4</vt:lpstr>
      <vt:lpstr>Землетрясение </vt:lpstr>
      <vt:lpstr>Горные породы</vt:lpstr>
      <vt:lpstr>Рельеф </vt:lpstr>
      <vt:lpstr>Подпишите рельеф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Литосфера</dc:title>
  <dc:creator>admin</dc:creator>
  <cp:lastModifiedBy>RePack by SPecialiST</cp:lastModifiedBy>
  <cp:revision>6</cp:revision>
  <dcterms:created xsi:type="dcterms:W3CDTF">2018-12-17T17:53:39Z</dcterms:created>
  <dcterms:modified xsi:type="dcterms:W3CDTF">2018-12-17T18:29:52Z</dcterms:modified>
</cp:coreProperties>
</file>