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9" autoAdjust="0"/>
  </p:normalViewPr>
  <p:slideViewPr>
    <p:cSldViewPr>
      <p:cViewPr varScale="1">
        <p:scale>
          <a:sx n="114" d="100"/>
          <a:sy n="114" d="100"/>
        </p:scale>
        <p:origin x="-11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24BF3-00EC-436A-9DD0-7AEE871FB7F0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AFA2A-EB1D-43C6-925D-579135D5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80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AFA2A-EB1D-43C6-925D-579135D567E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026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2A0063-A0CF-426D-878D-44E07E45FC6C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CA06FB6-E922-47AE-953C-952E71F28A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013176"/>
            <a:ext cx="6553200" cy="45720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Презентация к уроку черчения в 8 классе.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Проецирование: центральное, параллельное, прямоугольное.</a:t>
            </a:r>
          </a:p>
        </p:txBody>
      </p:sp>
    </p:spTree>
    <p:extLst>
      <p:ext uri="{BB962C8B-B14F-4D97-AF65-F5344CB8AC3E}">
        <p14:creationId xmlns:p14="http://schemas.microsoft.com/office/powerpoint/2010/main" val="153739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лексей\Desktop\Черч. фото для презент\Фотография (4)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492" y="476672"/>
            <a:ext cx="675295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98792" y="5373216"/>
            <a:ext cx="4237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Две проекции предмета.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5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Алексей\Desktop\Черч. фото для презент\Фотография (4)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6052371" cy="469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89472" y="5736939"/>
            <a:ext cx="755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Неопределенность формы предмета по двум проекциям.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434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Алексей\Desktop\Черчение сканы\Фотография (4)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6809257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72108" y="5085184"/>
            <a:ext cx="6000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Проецирование на три плоскости проекций.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24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лексей\Desktop\Черч. фото для презент\Фотография (5)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2473"/>
            <a:ext cx="7109938" cy="408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86408" y="5085184"/>
            <a:ext cx="4581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Три проекции предмета.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794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Алексей\Desktop\Черч. фото для презент\Фотография (5)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6493407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Алексей\Desktop\Черч. фото для презент\Фотография (5)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525" y="4305030"/>
            <a:ext cx="6280490" cy="186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997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Алексей\Desktop\Черч. фото для презент\Фотография (5)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" y="1772816"/>
            <a:ext cx="9143064" cy="244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9752" y="942328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Вопросы для проверки.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92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esktop\Черч. фото для презент\Фотограф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48" y="228509"/>
            <a:ext cx="6759313" cy="432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39998" y="5137096"/>
            <a:ext cx="3724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Получение проекции точки.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6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ексей\Desktop\Черч. фото для презент\Фотограф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99" y="0"/>
            <a:ext cx="6369273" cy="513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47864" y="588656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Проекция</a:t>
            </a:r>
            <a:r>
              <a:rPr lang="ru-RU" b="1" i="1" dirty="0" smtClean="0">
                <a:solidFill>
                  <a:srgbClr val="FF0000"/>
                </a:solidFill>
              </a:rPr>
              <a:t> фигуры.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91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ексей\Desktop\Черч. фото для презент\Фотограф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7"/>
            <a:ext cx="561662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27784" y="5085184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Центральное проецирование.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3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лексей\Desktop\Черч. фото для презент\Фотография (3)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4" y="968374"/>
            <a:ext cx="7015559" cy="289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472514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Параллельное косоугольное и прямоугольное проецирование.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5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лексей\Desktop\Черчение сканы\Фотография (1)2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7852908" cy="3904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82826" y="5229200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Проецирование на одну плоскость проекции.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697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Алексей\Desktop\Черчение сканы\Фотография (1)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083" y="260648"/>
            <a:ext cx="5713437" cy="472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87824" y="5431079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Чертеж детали.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897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лексей\Desktop\Черчение сканы\Фотография (1)2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85" y="908720"/>
            <a:ext cx="8694295" cy="279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6920" y="492057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Неопределенность формы предмета по одной проекции.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386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лексей\Desktop\Черч. фото для презент\Фотография (4)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49" y="447675"/>
            <a:ext cx="6835085" cy="384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90226" y="5085184"/>
            <a:ext cx="6021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Проецирование на две плоскости проекций.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98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113</TotalTime>
  <Words>80</Words>
  <Application>Microsoft Office PowerPoint</Application>
  <PresentationFormat>Экран (4:3)</PresentationFormat>
  <Paragraphs>16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Проецирование: центральное, параллельное, прямоугольное.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Проецирование: центральное, параллельное, прямоугольное.</dc:title>
  <dc:creator>Алексей</dc:creator>
  <cp:lastModifiedBy>Алексей</cp:lastModifiedBy>
  <cp:revision>7</cp:revision>
  <dcterms:created xsi:type="dcterms:W3CDTF">2018-11-16T03:09:03Z</dcterms:created>
  <dcterms:modified xsi:type="dcterms:W3CDTF">2018-11-16T05:02:21Z</dcterms:modified>
</cp:coreProperties>
</file>