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>
      <p:cViewPr varScale="1">
        <p:scale>
          <a:sx n="65" d="100"/>
          <a:sy n="65" d="100"/>
        </p:scale>
        <p:origin x="6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9046-DB7E-4D87-9183-498BA8F52CE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FC38-742A-4A4A-AE04-0FF055DD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243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9046-DB7E-4D87-9183-498BA8F52CE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FC38-742A-4A4A-AE04-0FF055DD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6419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9046-DB7E-4D87-9183-498BA8F52CE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FC38-742A-4A4A-AE04-0FF055DD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0835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9046-DB7E-4D87-9183-498BA8F52CE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FC38-742A-4A4A-AE04-0FF055DD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929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9046-DB7E-4D87-9183-498BA8F52CE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FC38-742A-4A4A-AE04-0FF055DD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7765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9046-DB7E-4D87-9183-498BA8F52CE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FC38-742A-4A4A-AE04-0FF055DD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291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9046-DB7E-4D87-9183-498BA8F52CE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FC38-742A-4A4A-AE04-0FF055DD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442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9046-DB7E-4D87-9183-498BA8F52CE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FC38-742A-4A4A-AE04-0FF055DD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4872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9046-DB7E-4D87-9183-498BA8F52CE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FC38-742A-4A4A-AE04-0FF055DD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662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9046-DB7E-4D87-9183-498BA8F52CE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FC38-742A-4A4A-AE04-0FF055DD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8378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9046-DB7E-4D87-9183-498BA8F52CE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FC38-742A-4A4A-AE04-0FF055DD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7666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49046-DB7E-4D87-9183-498BA8F52CE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9FC38-742A-4A4A-AE04-0FF055DD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87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46880" y="199033"/>
            <a:ext cx="10698250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Тема собрания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«Мудрость  родительской  любви»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12500"/>
          <a:stretch/>
        </p:blipFill>
        <p:spPr>
          <a:xfrm>
            <a:off x="3048000" y="2316163"/>
            <a:ext cx="6096000" cy="426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22806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8714" y="116952"/>
            <a:ext cx="8349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«Чем я согреваю своего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3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проявляю к нему свою любовь?»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450" y="1442343"/>
            <a:ext cx="7029584" cy="52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17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0495" y="230188"/>
            <a:ext cx="7371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Безусловная любовь не зависит</a:t>
            </a:r>
            <a:endParaRPr lang="ru-RU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616" y="1061858"/>
            <a:ext cx="8165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 от внешности ребёнка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616" y="1638087"/>
            <a:ext cx="8165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 от его достоинств и недостатков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615" y="2214316"/>
            <a:ext cx="8165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 от способностей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614" y="2790545"/>
            <a:ext cx="8165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 от сегодняшнего поведения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581" y="2346386"/>
            <a:ext cx="3687583" cy="42500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168" y="3406867"/>
            <a:ext cx="6229685" cy="327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774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841" y="223437"/>
            <a:ext cx="110243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тебя люблю, </a:t>
            </a:r>
            <a:endParaRPr lang="ru-RU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мы 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рядом, </a:t>
            </a:r>
            <a:endParaRPr lang="ru-RU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мы 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вместе, </a:t>
            </a:r>
            <a:endParaRPr lang="ru-RU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и 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всё преодолеем»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26" y="2210503"/>
            <a:ext cx="5949690" cy="396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437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775" y="297656"/>
            <a:ext cx="8165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Любите ли вы своего ребёнка?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</a:blip>
          <a:srcRect l="17241" t="15531" r="18550"/>
          <a:stretch/>
        </p:blipFill>
        <p:spPr>
          <a:xfrm>
            <a:off x="17174" y="2054058"/>
            <a:ext cx="2318198" cy="20251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921" y="2844547"/>
            <a:ext cx="5753100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523721" y="1225044"/>
            <a:ext cx="8165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мы любим?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91029" y="2070388"/>
            <a:ext cx="8165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Умеем ли мы любить?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7396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139" y="182943"/>
            <a:ext cx="11267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ребёнка самое главное – 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его любили таким, какой он есть!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78" r="6146"/>
          <a:stretch/>
        </p:blipFill>
        <p:spPr>
          <a:xfrm>
            <a:off x="-37765" y="1996500"/>
            <a:ext cx="4829578" cy="33167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5339" y="1928511"/>
            <a:ext cx="4448175" cy="30289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186"/>
          <a:stretch/>
        </p:blipFill>
        <p:spPr>
          <a:xfrm>
            <a:off x="4359766" y="1621095"/>
            <a:ext cx="4042022" cy="27785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4699" y="5408494"/>
            <a:ext cx="11771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Родители, должны любить своих детей, без каких-либо на то условий, просто так, безусловно. 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1245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139" y="182943"/>
            <a:ext cx="1126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выражения любви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269" y="887365"/>
            <a:ext cx="3641531" cy="2439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630" y="3595512"/>
            <a:ext cx="3525953" cy="29219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5462" t="4674" b="6205"/>
          <a:stretch/>
        </p:blipFill>
        <p:spPr>
          <a:xfrm>
            <a:off x="899395" y="3595512"/>
            <a:ext cx="4337818" cy="29219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7012" y="944464"/>
            <a:ext cx="8165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 глаз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012" y="2532591"/>
            <a:ext cx="8165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пристальное внимание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139" y="1705986"/>
            <a:ext cx="8165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физический контакт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3738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2665" y="98098"/>
            <a:ext cx="112679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Типы родительской любви: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4669" y="1274383"/>
            <a:ext cx="5998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УМИЛЕНИЯ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46" y="240446"/>
            <a:ext cx="4142255" cy="29004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033" t="4394" r="2161" b="7793"/>
          <a:stretch/>
        </p:blipFill>
        <p:spPr>
          <a:xfrm>
            <a:off x="7096259" y="2270511"/>
            <a:ext cx="4676641" cy="45069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3312794"/>
            <a:ext cx="68867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инстинктивная, неразумная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иногда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наивная любовь.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знает своего долга перед родителями, не умеет трудиться. </a:t>
            </a:r>
            <a:b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не видит других людей с их желаниями и потребностями.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таких детей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твёрдо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складывается убеждение, что он приносит счастье, радость родителям и людям уже тем, что он просто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живёт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свете.</a:t>
            </a:r>
            <a:b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6196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029" y="115675"/>
            <a:ext cx="112679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Типы родительской любви: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67" y="1166013"/>
            <a:ext cx="5670563" cy="28352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75099" y="1690688"/>
            <a:ext cx="47081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ДЕСПОТИЧЕСКАЯ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любовь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694"/>
          <a:stretch/>
        </p:blipFill>
        <p:spPr>
          <a:xfrm>
            <a:off x="5935315" y="3683689"/>
            <a:ext cx="6104240" cy="2768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2028" y="4314423"/>
            <a:ext cx="53203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малых лет извращается представление о добром начале в человеке, он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перестаёт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верить в человека и человечность.</a:t>
            </a:r>
            <a:b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392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8453" y="1241684"/>
            <a:ext cx="4693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ОТКУПА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79" y="526689"/>
            <a:ext cx="3437283" cy="34372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3417" y="3469385"/>
            <a:ext cx="4879483" cy="32512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74907" y="2312799"/>
            <a:ext cx="7678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видят свой долг 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в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обеспечении всех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материальных потребностей ребёнка. В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семье царит атмосфера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духовной пустоты.</a:t>
            </a:r>
          </a:p>
          <a:p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892" y="4189215"/>
            <a:ext cx="73838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Ребёнку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 совершенно незнакомы сострадание, милосердие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Став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взрослыми и строя свои взаимоотношения с другими людьми, дети 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выбирать ложные ценности 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деньги, материальные блага).</a:t>
            </a:r>
          </a:p>
          <a:p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9932" y="230188"/>
            <a:ext cx="112679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Типы родительской любви: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955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88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7533" y="98740"/>
            <a:ext cx="73710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же должна быть подлинная 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родительская любовь?</a:t>
            </a:r>
            <a:endParaRPr lang="ru-RU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978" y="1387838"/>
            <a:ext cx="6272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Социологи установили, что на воспитание детей у мамы и папы остается ежедневно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лишь </a:t>
            </a: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17минут.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024" y="2550894"/>
            <a:ext cx="61604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Подумайте</a:t>
            </a: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что вы можете  дать своему ребенку за это время?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895" y="1349209"/>
            <a:ext cx="4824616" cy="3274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492204"/>
            <a:ext cx="5872788" cy="3072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36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0495" y="230188"/>
            <a:ext cx="7371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Типичные ошибки</a:t>
            </a:r>
            <a:endParaRPr lang="ru-RU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9647" y="974766"/>
            <a:ext cx="847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Обещание больше не любить.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9647" y="1737292"/>
            <a:ext cx="847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Безразличие.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648" y="2507914"/>
            <a:ext cx="847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Слишком много строгости.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649" y="3238280"/>
            <a:ext cx="847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Детей надо баловать.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9650" y="4014526"/>
            <a:ext cx="847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Навязанная роль.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1088" t="1872" r="3669" b="2814"/>
          <a:stretch/>
        </p:blipFill>
        <p:spPr>
          <a:xfrm>
            <a:off x="5821252" y="2047741"/>
            <a:ext cx="5731098" cy="4301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8366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294</Words>
  <Application>Microsoft Office PowerPoint</Application>
  <PresentationFormat>Широкоэкранный</PresentationFormat>
  <Paragraphs>47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23</cp:revision>
  <dcterms:created xsi:type="dcterms:W3CDTF">2018-12-22T16:27:27Z</dcterms:created>
  <dcterms:modified xsi:type="dcterms:W3CDTF">2018-12-23T15:31:45Z</dcterms:modified>
</cp:coreProperties>
</file>