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3" r:id="rId7"/>
    <p:sldId id="277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4364" autoAdjust="0"/>
  </p:normalViewPr>
  <p:slideViewPr>
    <p:cSldViewPr snapToGrid="0">
      <p:cViewPr varScale="1">
        <p:scale>
          <a:sx n="67" d="100"/>
          <a:sy n="67" d="100"/>
        </p:scale>
        <p:origin x="-81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6FB52-6CEA-4CA1-BBBF-B81FFF21298E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D21D4-84D1-41E2-8EEE-AEF23CCB6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5750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621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1793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6112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57839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427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0479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0033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2211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183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111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0225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3890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84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3676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8135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630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5571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C79595F-3A88-4F4A-B855-9F75BADE500A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F1729-70A7-4855-88B1-8D2BB51B6F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51138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0"/>
            <a:ext cx="8825659" cy="1094509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ПРЕЗЕНТАЦИЯ  ПРОЕКТА 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«Волшебный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2646218"/>
            <a:ext cx="11942618" cy="38515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аля\Desktop\бизиборд\20181129_102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109" y="1066801"/>
            <a:ext cx="11790218" cy="5791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60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валя\Desktop\бизиборд\20181127_094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5635"/>
            <a:ext cx="5929745" cy="6109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3" name="Picture 3" descr="C:\Users\валя\Desktop\бизиборд\20181127_09415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1" y="0"/>
            <a:ext cx="5943600" cy="6179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93964"/>
            <a:ext cx="9404723" cy="1357745"/>
          </a:xfrm>
        </p:spPr>
        <p:txBody>
          <a:bodyPr/>
          <a:lstStyle/>
          <a:p>
            <a:r>
              <a:rPr lang="ru-RU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Шнуровка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один из видов развивающих игр для детей. </a:t>
            </a:r>
            <a:r>
              <a:rPr lang="ru-RU" sz="20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действие с подобными игрушками способствуют развитию тонких движений пальцев рук 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(тонкой моторики)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также развитию речи ребенка. Также развивается глазомер, внимание, происходит укрепление пальцев и всей кисти руки 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(мелкая моторика)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/>
          </a:p>
        </p:txBody>
      </p:sp>
      <p:pic>
        <p:nvPicPr>
          <p:cNvPr id="31746" name="Picture 2" descr="C:\Users\валя\Desktop\бизиборд\20181127_0945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911927"/>
            <a:ext cx="5708072" cy="4738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7" name="Picture 3" descr="C:\Users\валя\Desktop\бизиборд\20181127_0946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5892" y="1745673"/>
            <a:ext cx="6276108" cy="5112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40075" y="0"/>
            <a:ext cx="9404723" cy="1052945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Д/и «Развесь одежду куклы»                                         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 развивать мелкую моторику, усидчивость.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C:\Users\валя\Desktop\бизиборд\20181127_0949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9309" y="1025237"/>
            <a:ext cx="8035636" cy="5611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122218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Д/и«Ч</a:t>
            </a:r>
            <a:r>
              <a:rPr lang="ru-RU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асы»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что может быть интересней подвигать стрелки на чесах… </a:t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развитие движений пальцев рук, координация движений, развитие мелкой моторики. Трех основных пальцев </a:t>
            </a:r>
            <a:r>
              <a:rPr lang="ru-RU" sz="20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рук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большого, указательного и среднего, развития внимания, восприятия, мышления.</a:t>
            </a:r>
            <a:endParaRPr lang="ru-RU" sz="2000" dirty="0"/>
          </a:p>
        </p:txBody>
      </p:sp>
      <p:pic>
        <p:nvPicPr>
          <p:cNvPr id="33794" name="Picture 2" descr="C:\Users\валя\Desktop\бизиборд\20181127_0951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2508" y="1371600"/>
            <a:ext cx="7786255" cy="548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207818"/>
            <a:ext cx="9404723" cy="955964"/>
          </a:xfrm>
        </p:spPr>
        <p:txBody>
          <a:bodyPr/>
          <a:lstStyle/>
          <a:p>
            <a:r>
              <a:rPr lang="ru-RU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Д/и «Открой – закрой»</a:t>
            </a:r>
            <a:r>
              <a:rPr lang="ru-RU" sz="20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ребенку для начала надо справиться со шпингалетом, на который закрыта дверца, а за дверцей его ждет сюрприз. </a:t>
            </a:r>
            <a:r>
              <a:rPr lang="ru-RU" sz="20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развивает мелкую моторику рук, пространственное воображение, познавательные интересы, мышление.</a:t>
            </a:r>
            <a:endParaRPr lang="ru-RU" sz="2000" dirty="0"/>
          </a:p>
        </p:txBody>
      </p:sp>
      <p:pic>
        <p:nvPicPr>
          <p:cNvPr id="34818" name="Picture 2" descr="C:\Users\валя\Desktop\бизиборд\20181127_0956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110" y="1427018"/>
            <a:ext cx="5805054" cy="5153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0" name="Picture 4" descr="C:\Users\валя\Desktop\бизиборд\20181127_0957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7371" y="1537855"/>
            <a:ext cx="5914629" cy="5056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1" y="0"/>
            <a:ext cx="9989126" cy="1482436"/>
          </a:xfrm>
        </p:spPr>
        <p:txBody>
          <a:bodyPr/>
          <a:lstStyle/>
          <a:p>
            <a:r>
              <a:rPr lang="ru-RU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Д/и «Включи-выключи» </a:t>
            </a:r>
            <a:r>
              <a:rPr lang="ru-RU" sz="20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Выключатели, розетки: ребёнку всегда хочется пощелкать выключателем, вставить вилку шнура в розетку, а это не безопасно -  дадим ему эту возможность поиграть выключателем на 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бизиборде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развитие мелкой моторики рук, развивать познавательные интересы, мышления, усидчивость.</a:t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35842" name="Picture 2" descr="C:\Users\валя\Desktop\бизиборд\20181127_1003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090" y="1440873"/>
            <a:ext cx="5708073" cy="5070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4" name="Picture 4" descr="C:\Users\валя\Desktop\бизиборд\20181127_0950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7371" y="1482436"/>
            <a:ext cx="5692956" cy="5209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6866" name="Picture 2" descr="C:\Users\валя\Desktop\бизиборд\20181127_0955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219"/>
            <a:ext cx="6096000" cy="5896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7" name="Picture 3" descr="C:\Users\валя\Desktop\бизиборд\20181127_0955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7370" y="983672"/>
            <a:ext cx="5914630" cy="5874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66255"/>
            <a:ext cx="9404723" cy="6511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Д/и «Найди такой же формы»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Users\валя\Desktop\бизиборд\20181127_0959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673" y="997527"/>
            <a:ext cx="5805054" cy="5258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1" name="Picture 3" descr="C:\Users\валя\Desktop\бизиборд\20181127_1000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7372" y="1385455"/>
            <a:ext cx="5651392" cy="5237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46111" y="406999"/>
            <a:ext cx="9404723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8914" name="Picture 2" descr="C:\Users\валя\Desktop\бизиборд\20181127_1002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5943600" cy="5985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5" name="Picture 3" descr="C:\Users\валя\Desktop\бизиборд\20181127_1002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3709" y="1094509"/>
            <a:ext cx="6068291" cy="57634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66256"/>
            <a:ext cx="9404723" cy="789708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Итоговая НОД «Волшебный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87928" y="928256"/>
            <a:ext cx="11305308" cy="5611090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закрепление сенсорных навыков у детей 3-4 лет с использованием оборудования «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»; знаний детей об использовании и назначении различных предметов в быту; об источниках опасности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Интеграция образовательных областей: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Познавательное развитие,                          Речевое развитие, Социально-коммуникативное развитие, Физическое развитие.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Воспитывать осторожность, внимательность, любознательность.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Активизировать познавательные процессы, расширять словарь.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Учить соотносить свои движения с речевым сопровождением взрослых.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Развивать пальчиковую моторику рук, обогащать сенсорный (чувственный опыт).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Повышать эмоционально - психическое состояние ребенка.    </a:t>
            </a:r>
          </a:p>
          <a:p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— результативная система обучения в игровой форме.                                        Это настоящее развлечение и удовольствие для малышей!                                                                     Детишки могут часами проводить время в увлекательном познании нового.</a:t>
            </a:r>
            <a:endParaRPr 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66255"/>
            <a:ext cx="11887200" cy="669174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 проекта: познавательный.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Продолжительность проекта: 2 недели (ноябрь 2018г.)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Участники проекта: дети младшего возраста, воспитатели, родители.</a:t>
            </a:r>
          </a:p>
          <a:p>
            <a:r>
              <a:rPr lang="ru-RU" sz="32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Увлечь ребенка, обеспечить ему долгий и интересный процесс познания. Позволить малышу удовлетворять свои познания с окружающими предметами  быта  и с теми предметами, которые могут быть опасны для жизни и здоровья.</a:t>
            </a:r>
          </a:p>
          <a:p>
            <a:r>
              <a:rPr lang="ru-RU" sz="32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Развивать мелкую моторику рук, логику, мышление; Способствовать изучению основных цветов;                             Формировать причинно - следственные связи;                                  Развивать самостоятельность и познавательную активность.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927" y="0"/>
            <a:ext cx="11582400" cy="7068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 темы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гениальное изобретение Марии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Монтессори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Интересная развивающая доска успешно используется для игры и развития детей раннего возраста. Развитие мелкой моторики, формирование определенных умений, знаний и навыков. Развивающая доска успешно решает основные задачи раннего возраста.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Предполагаемый результат: </a:t>
            </a:r>
          </a:p>
          <a:p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 созданный своими руками, очень увлекательная и интересная игра как для мальчиков, так и для девочек.                                                                                                                                                                 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пособие может способствовать развитию следующих </a:t>
            </a:r>
            <a:r>
              <a:rPr lang="ru-RU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навыков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Усидчивость;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Координацию движений;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Воображения;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Мелкая моторика пальцев;</a:t>
            </a:r>
          </a:p>
          <a:p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Цветовосприятие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Проявления собственной активности.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6111" y="277091"/>
            <a:ext cx="9404723" cy="73429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Этапы проекта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32509" y="928256"/>
            <a:ext cx="11693235" cy="5320144"/>
          </a:xfrm>
        </p:spPr>
        <p:txBody>
          <a:bodyPr>
            <a:normAutofit/>
          </a:bodyPr>
          <a:lstStyle/>
          <a:p>
            <a:r>
              <a:rPr lang="ru-RU" sz="3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этап подготовительный</a:t>
            </a:r>
            <a:r>
              <a:rPr lang="ru-RU" sz="3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r>
              <a:rPr lang="ru-RU" sz="3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Информационная беседа с родителями и привлечение их                  к созданию своими руками в группе развивающих досок </a:t>
            </a:r>
            <a:r>
              <a:rPr lang="ru-RU" sz="3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3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r>
              <a:rPr lang="ru-RU" sz="3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Подобрать основу для </a:t>
            </a:r>
            <a:r>
              <a:rPr lang="ru-RU" sz="3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Бизиборда</a:t>
            </a:r>
            <a:r>
              <a:rPr lang="ru-RU" sz="3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3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 можно разместить на </a:t>
            </a:r>
            <a:r>
              <a:rPr lang="ru-RU" sz="3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Бизиборде</a:t>
            </a:r>
            <a:r>
              <a:rPr lang="ru-RU" sz="3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(предметы)</a:t>
            </a:r>
          </a:p>
          <a:p>
            <a:endParaRPr lang="ru-RU" sz="33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166255"/>
            <a:ext cx="11873345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этап- основной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Практическая работа с детьми: беседы, рассматривание предметов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наглядных картинок, загадывание загадок, игровые ситуации, Д/игры, И.м.п.«Хлоп-топ», С.р.и. «Мой дом».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 элементах 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Выключатели, розетки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ребёнку всегда хочется пощелкать выключателем, вставить вилку шнура в розетку, а это не безопасно -  дадим ему эту возможность поиграть выключателем на 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бизиборде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развитие мелкой моторики рук, развивать познавательные интересы, мышления, усидчивость.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Различные защелки и </a:t>
            </a: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замочки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это всегда нравится детям, но в быту эти предметы могут быть опасны, учим ими пользоваться на 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бизиборде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развитие мелкой моторики рук, ловкость рук, логическое мышление, усидчивость.</a:t>
            </a:r>
            <a:r>
              <a:rPr lang="ru-RU" sz="2400" u="sng" dirty="0" smtClean="0"/>
              <a:t> </a:t>
            </a:r>
          </a:p>
          <a:p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Замки молния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детям всегда очень трудно застёгивать и расстёгивать куртки или другие вещи. На доске где есть замки с молнией, мы учимся застёгивать и расстёгивать. </a:t>
            </a: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учить детей застегивать и расстёгивать замки молния, развитие ручной умелости. воспитание навыков самообслуживания развивать у детей гибкие движения кистей рук. Развивает целенаправленность действий.</a:t>
            </a:r>
            <a:r>
              <a:rPr lang="ru-RU" sz="2400" u="sng" dirty="0" smtClean="0"/>
              <a:t> </a:t>
            </a:r>
          </a:p>
          <a:p>
            <a:endParaRPr lang="ru-RU" sz="2400" dirty="0" smtClean="0"/>
          </a:p>
          <a:p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6" y="0"/>
            <a:ext cx="11790218" cy="6857999"/>
          </a:xfrm>
        </p:spPr>
        <p:txBody>
          <a:bodyPr/>
          <a:lstStyle/>
          <a:p>
            <a:r>
              <a:rPr lang="ru-RU" sz="2400" u="sng" dirty="0" smtClean="0">
                <a:solidFill>
                  <a:schemeClr val="bg1"/>
                </a:solidFill>
              </a:rPr>
              <a:t>4</a:t>
            </a: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Открой – закрой: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ребенку для начала надо справиться со шпингалетом, на который закрыта дверца, а за дверцей его ждет сюрприз. </a:t>
            </a: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развивает мелкую моторику рук, пространственное воображение, познавательные интересы, мышление.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5.Различные движущиеся дверные </a:t>
            </a: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ручки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детям всегда интересны дверные ручки, ручки, расположенные на дверцах шкафа.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познакомить детей с разными видами запирающих устройств, формировать у детей знания о том, как все эти замочки открываются и закрываются, развивать моторику рук.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Шнуровка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один из видов развивающих игр для детей.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действие с подобными игрушками способствуют развитию тонких движений пальцев рук 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(тонкой моторики)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также развитию речи ребенка. Также развивается глазомер, внимание, происходит укрепление пальцев и всей кисти руки 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(мелкая моторика)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7. Ч</a:t>
            </a: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асы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что может быть интересней подвигать стрелки на чесах… 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развитие движений пальцев рук, координация движений, развитие мелкой моторики. Трех основных пальцев </a:t>
            </a: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рук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большого, указательного и среднего, развития внимания, восприятия, мышления.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123394"/>
            <a:ext cx="121920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schemeClr val="bg1"/>
              </a:solidFill>
            </a:endParaRPr>
          </a:p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</a:rPr>
              <a:t>8.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Также на 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бизиборде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расположены предметы из различных материалов (кожи, пластмассы, железа, ткани). </a:t>
            </a:r>
            <a:r>
              <a:rPr lang="ru-RU" sz="28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способствовать запоминанию ощущений от прикосновения к различным поверхностям, учить распознавать качества предметов, развивать тактильные ощущения.                                                              </a:t>
            </a:r>
          </a:p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endParaRPr kumimoji="0" lang="ru-RU" sz="2800" b="1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этап заключительный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Занимательные доски надолго привлекает внимания детей, и помогает им познавать мир. Во время игры улучшается мелкая моторика, повышается творческий потенциал. Развивается интеллект, внимание, память, логика- это все заслуги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бизиборда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Логопедические проблемы так же успешно решает 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бизиборд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                                                       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мелкой моторики и развитие речи имеют тесную связь.                                           Ежедневные занятия в игровой форме дают отличный результат.                                                           При стимуляции моторных навыков речевой центр активизируется. 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11194473" cy="1205345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Беседа-знакомство «Что такое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?»                                                    Беседа «Назови предмет», «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Опасные-безопасные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предметы»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валя\Desktop\бизиборд\20181127_0929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5915891" cy="57150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5" name="Picture 3" descr="C:\Users\валя\Desktop\бизиборд\20181127_0929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7564" y="1343890"/>
            <a:ext cx="6054436" cy="55141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1" y="193964"/>
            <a:ext cx="10141526" cy="1440872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Различные защелки и </a:t>
            </a: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замочки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это всегда нравится детям, но в быту эти предметы могут быть опасны, учим ими пользоваться на 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бизиборде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                      </a:t>
            </a:r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развитие мелкой моторики рук, ловкость рук, логическое мышление, усидчивость.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Д/ и «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Застегни-растегни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валя\Desktop\бизиборд\20181127_0941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255" y="1842655"/>
            <a:ext cx="5915890" cy="472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699" name="Picture 3" descr="C:\Users\валя\Desktop\бизиборд\20181127_0944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7371" y="1842655"/>
            <a:ext cx="5720665" cy="476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874</TotalTime>
  <Words>263</Words>
  <Application>Microsoft Office PowerPoint</Application>
  <PresentationFormat>Произвольный</PresentationFormat>
  <Paragraphs>55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Ион</vt:lpstr>
      <vt:lpstr>ПРЕЗЕНТАЦИЯ  ПРОЕКТА  «Волшебный бизиборд»</vt:lpstr>
      <vt:lpstr>Слайд 2</vt:lpstr>
      <vt:lpstr>Слайд 3</vt:lpstr>
      <vt:lpstr>Этапы проекта </vt:lpstr>
      <vt:lpstr>Слайд 5</vt:lpstr>
      <vt:lpstr>4. Открой – закрой: ребенку для начала надо справиться со шпингалетом, на который закрыта дверца, а за дверцей его ждет сюрприз. Цель: развивает мелкую моторику рук, пространственное воображение, познавательные интересы, мышление. 5.Различные движущиеся дверные ручки: детям всегда интересны дверные ручки, ручки, расположенные на дверцах шкафа. Цели: познакомить детей с разными видами запирающих устройств, формировать у детей знания о том, как все эти замочки открываются и закрываются, развивать моторику рук. 6. Шнуровка: один из видов развивающих игр для детей. Цели: действие с подобными игрушками способствуют развитию тонких движений пальцев рук (тонкой моторики) также развитию речи ребенка. Также развивается глазомер, внимание, происходит укрепление пальцев и всей кисти руки (мелкая моторика).  7. Часы: что может быть интересней подвигать стрелки на чесах…  Цели: развитие движений пальцев рук, координация движений, развитие мелкой моторики. Трех основных пальцев рук: большого, указательного и среднего, развития внимания, восприятия, мышления.    </vt:lpstr>
      <vt:lpstr>Слайд 7</vt:lpstr>
      <vt:lpstr>Беседа-знакомство «Что такое бизиборд?»                                                    Беседа «Назови предмет», «Опасные-безопасные предметы»</vt:lpstr>
      <vt:lpstr>Различные защелки и замочки: это всегда нравится детям, но в быту эти предметы могут быть опасны, учим ими пользоваться на бизиборде.                        Цель: развитие мелкой моторики рук, ловкость рук, логическое мышление, усидчивость. Д/ и «Застегни-растегни»</vt:lpstr>
      <vt:lpstr>Слайд 10</vt:lpstr>
      <vt:lpstr>Шнуровка: один из видов развивающих игр для детей. Цели: действие с подобными игрушками способствуют развитию тонких движений пальцев рук (тонкой моторики) также развитию речи ребенка. Также развивается глазомер, внимание, происходит укрепление пальцев и всей кисти руки (мелкая моторика).</vt:lpstr>
      <vt:lpstr>Д/и «Развесь одежду куклы»                                           Цель: развивать мелкую моторику, усидчивость.</vt:lpstr>
      <vt:lpstr>Д/и«Часы»: что может быть интересней подвигать стрелки на чесах…  Цели: развитие движений пальцев рук, координация движений, развитие мелкой моторики. Трех основных пальцев рук: большого, указательного и среднего, развития внимания, восприятия, мышления.</vt:lpstr>
      <vt:lpstr>Д/и «Открой – закрой»: ребенку для начала надо справиться со шпингалетом, на который закрыта дверца, а за дверцей его ждет сюрприз. Цель: развивает мелкую моторику рук, пространственное воображение, познавательные интересы, мышление.</vt:lpstr>
      <vt:lpstr>Д/и «Включи-выключи»  Выключатели, розетки: ребёнку всегда хочется пощелкать выключателем, вставить вилку шнура в розетку, а это не безопасно -  дадим ему эту возможность поиграть выключателем на бизиборде. Цель: развитие мелкой моторики рук, развивать познавательные интересы, мышления, усидчивость. </vt:lpstr>
      <vt:lpstr>Слайд 16</vt:lpstr>
      <vt:lpstr>Д/и «Найди такой же формы»</vt:lpstr>
      <vt:lpstr>Слайд 18</vt:lpstr>
      <vt:lpstr>Итоговая НОД «Волшебный бизиборд»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валя</cp:lastModifiedBy>
  <cp:revision>38</cp:revision>
  <dcterms:created xsi:type="dcterms:W3CDTF">2018-01-30T04:44:23Z</dcterms:created>
  <dcterms:modified xsi:type="dcterms:W3CDTF">2018-12-26T16:24:20Z</dcterms:modified>
</cp:coreProperties>
</file>