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457D858-6F9D-4678-92AE-E1A58D579FEA}" type="datetimeFigureOut">
              <a:rPr lang="ru-RU" smtClean="0"/>
              <a:t>27.12.2018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51FD998-2786-40B4-B1E2-72126FDAE2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533400"/>
            <a:ext cx="5412436" cy="2868168"/>
          </a:xfrm>
        </p:spPr>
        <p:txBody>
          <a:bodyPr/>
          <a:lstStyle/>
          <a:p>
            <a:r>
              <a:rPr lang="ru-RU" dirty="0" smtClean="0"/>
              <a:t>Информатизация общества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информатизации общества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/>
              <a:t>Информатизация общества </a:t>
            </a:r>
            <a:r>
              <a:rPr lang="ru-RU" dirty="0"/>
              <a:t>- организованный социально - экономический и научно - технический процесс создания оптимальных условий для удовлетворения информационных потребностей и реализации прав граждан, органов государственной власти, органов местного самоуправления, организаций, общественных объединений на основе формирования и использования информационных ресурсов.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39000" cy="92697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Этапы развития информационного общества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5069160"/>
          </a:xfrm>
        </p:spPr>
        <p:txBody>
          <a:bodyPr>
            <a:normAutofit fontScale="40000" lnSpcReduction="20000"/>
          </a:bodyPr>
          <a:lstStyle/>
          <a:p>
            <a:r>
              <a:rPr lang="ru-RU" sz="4000" b="1" dirty="0" smtClean="0"/>
              <a:t>Первый </a:t>
            </a:r>
            <a:r>
              <a:rPr lang="ru-RU" sz="4000" b="1" dirty="0"/>
              <a:t>этап – связан с изобретением письменности.</a:t>
            </a:r>
            <a:r>
              <a:rPr lang="ru-RU" sz="4000" dirty="0"/>
              <a:t> Это обусловило качественный гигантский и количественный скачек в развитии общества. Знания стало возможно накапливать и передавать последующим поколениям, т.е. появились средства и методы накопления информации. В некоторых источниках считается, что содержание первой информационной революции составляет распространение и внедрение в деятельность и сознание человека языка</a:t>
            </a:r>
            <a:r>
              <a:rPr lang="ru-RU" sz="4000" dirty="0" smtClean="0"/>
              <a:t>.</a:t>
            </a:r>
          </a:p>
          <a:p>
            <a:endParaRPr lang="ru-RU" sz="4000" dirty="0"/>
          </a:p>
          <a:p>
            <a:r>
              <a:rPr lang="ru-RU" sz="4000" b="1" dirty="0"/>
              <a:t>Второй этап – изобретение книгопечатания.</a:t>
            </a:r>
            <a:r>
              <a:rPr lang="ru-RU" sz="4000" dirty="0"/>
              <a:t> Это дало в руки человечеству новый способ хранения информации, а так же сделало более доступным культурные ценности</a:t>
            </a:r>
            <a:r>
              <a:rPr lang="ru-RU" sz="4000" dirty="0" smtClean="0"/>
              <a:t>.</a:t>
            </a:r>
          </a:p>
          <a:p>
            <a:endParaRPr lang="ru-RU" sz="4000" dirty="0"/>
          </a:p>
          <a:p>
            <a:r>
              <a:rPr lang="ru-RU" sz="4000" b="1" dirty="0"/>
              <a:t>Третий этап– изобретение электричества.</a:t>
            </a:r>
            <a:r>
              <a:rPr lang="ru-RU" sz="4000" dirty="0"/>
              <a:t> Появились телеграф, телефон и радио, позволяющие быстро передавать и накапливать информацию в любом объеме. Появились средства информационных коммуникаций</a:t>
            </a:r>
            <a:r>
              <a:rPr lang="ru-RU" sz="4000" dirty="0" smtClean="0"/>
              <a:t>.</a:t>
            </a:r>
          </a:p>
          <a:p>
            <a:endParaRPr lang="ru-RU" sz="4000" dirty="0"/>
          </a:p>
          <a:p>
            <a:r>
              <a:rPr lang="ru-RU" sz="4000" b="1" dirty="0"/>
              <a:t> Четвертый этап – изобретение микропроцессорной технологии и персональных компьютеров.</a:t>
            </a:r>
            <a:r>
              <a:rPr lang="ru-RU" sz="4000" dirty="0"/>
              <a:t> Толчком к этой революции послужило создание в середине 40-х годов ЭВМ. Эта последняя революция дала толчок человеческой цивилизации для переходы от индустриального к информационному обществу- обществу, в котором большинство работающих занято производством, хранением, переработкой и реализацией информации, особенно высшей ее формой – знанием. Началом этого послужило внедрение в различные сферы деятельности человека современных средств обработки и передачи информации – этот процесс называется информатизацией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7239000" cy="65371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Основные черты информационного общества.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400600"/>
          </a:xfrm>
        </p:spPr>
        <p:txBody>
          <a:bodyPr>
            <a:normAutofit fontScale="32500" lnSpcReduction="20000"/>
          </a:bodyPr>
          <a:lstStyle/>
          <a:p>
            <a:r>
              <a:rPr lang="ru-RU" sz="8600" dirty="0"/>
              <a:t>Объёмы информации возрастут и человек будет привлекать для её обработки и хранения специальные технические средства.</a:t>
            </a:r>
          </a:p>
          <a:p>
            <a:r>
              <a:rPr lang="ru-RU" sz="8600" dirty="0"/>
              <a:t> Неизбежно использование компьютеров.</a:t>
            </a:r>
          </a:p>
          <a:p>
            <a:r>
              <a:rPr lang="ru-RU" sz="8600" dirty="0"/>
              <a:t>Движущей силой общества станет производство информационного продукта.</a:t>
            </a:r>
          </a:p>
          <a:p>
            <a:r>
              <a:rPr lang="ru-RU" sz="8600" dirty="0"/>
              <a:t>Увеличится доля умственного труда, т.к. продуктом производства в информационном обществе станут знания и интеллект.</a:t>
            </a:r>
          </a:p>
          <a:p>
            <a:r>
              <a:rPr lang="ru-RU" sz="8600" dirty="0"/>
              <a:t>Произойдёт переоценка ценностей, уклада жизни и изменится культурный досуг.</a:t>
            </a:r>
          </a:p>
          <a:p>
            <a:pPr>
              <a:buNone/>
            </a:pPr>
            <a:endParaRPr lang="ru-RU" sz="8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Черты информационного общества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Развиваются компьютерная техника, компьютерные сети, информационные технологии.</a:t>
            </a:r>
          </a:p>
          <a:p>
            <a:r>
              <a:rPr lang="ru-RU" sz="2800" dirty="0" smtClean="0"/>
              <a:t>У людей дома появляются всевозможные электронные приборы и компьютеризированные устройства.</a:t>
            </a:r>
          </a:p>
          <a:p>
            <a:r>
              <a:rPr lang="ru-RU" sz="2800" dirty="0" smtClean="0"/>
              <a:t>Производством энергии и материальных продуктов будут заниматься машины, а человек главным образом обработкой информации.</a:t>
            </a:r>
          </a:p>
          <a:p>
            <a:r>
              <a:rPr lang="ru-RU" sz="2800" dirty="0" smtClean="0"/>
              <a:t>В сфере образования буде создана система непрерывного образования.</a:t>
            </a:r>
          </a:p>
          <a:p>
            <a:r>
              <a:rPr lang="ru-RU" sz="2800" dirty="0" smtClean="0"/>
              <a:t>Дети и взрослые смогут обучаться на дому с помощью компьютерных программ и телекоммуникаций.</a:t>
            </a:r>
          </a:p>
          <a:p>
            <a:r>
              <a:rPr lang="ru-RU" sz="2800" dirty="0" smtClean="0"/>
              <a:t>Появляется и развивается рынок информационных услуг.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770344"/>
          </a:xfrm>
        </p:spPr>
        <p:txBody>
          <a:bodyPr/>
          <a:lstStyle/>
          <a:p>
            <a:r>
              <a:rPr lang="ru-RU" dirty="0" smtClean="0"/>
              <a:t>ПОКОЛЕНИЯ ЭВМ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7776864" cy="53309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Электронная </a:t>
            </a:r>
            <a:r>
              <a:rPr lang="ru-RU" dirty="0" smtClean="0"/>
              <a:t>вычислительная машина - набор электронных устройств, выполняющий различного рода информационные </a:t>
            </a:r>
            <a:r>
              <a:rPr lang="ru-RU" dirty="0" smtClean="0"/>
              <a:t>операции.</a:t>
            </a:r>
          </a:p>
          <a:p>
            <a:r>
              <a:rPr lang="ru-RU" b="1" dirty="0" smtClean="0"/>
              <a:t>1-е поколение (начало 50-х гг.</a:t>
            </a:r>
            <a:r>
              <a:rPr lang="ru-RU" dirty="0" smtClean="0"/>
              <a:t>). Элементная база — </a:t>
            </a:r>
            <a:r>
              <a:rPr lang="ru-RU" dirty="0" err="1" smtClean="0"/>
              <a:t>электронныелампы</a:t>
            </a:r>
            <a:r>
              <a:rPr lang="ru-RU" dirty="0" smtClean="0"/>
              <a:t>. ЭВМ отличались большими габаритами, большим потреблением энергии, малым быстродействием, низкой надежностью, программированием в кодах.5</a:t>
            </a:r>
          </a:p>
          <a:p>
            <a:r>
              <a:rPr lang="ru-RU" b="1" dirty="0" smtClean="0"/>
              <a:t>2-е поколение (с конца 50-х гг.</a:t>
            </a:r>
            <a:r>
              <a:rPr lang="ru-RU" dirty="0" smtClean="0"/>
              <a:t>). Элементная база —полупроводниковые элементы. Улучшились по сравнению с ЭВМ предыдущего поколения все технические характеристики. Для программирования используются алгоритмические языки.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770344"/>
          </a:xfrm>
        </p:spPr>
        <p:txBody>
          <a:bodyPr/>
          <a:lstStyle/>
          <a:p>
            <a:r>
              <a:rPr lang="ru-RU" dirty="0" smtClean="0"/>
              <a:t>ПОКОЛЕНИЯ ЭВМ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7704856" cy="518697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3-е поколение (начало 60-х гг.</a:t>
            </a:r>
            <a:r>
              <a:rPr lang="ru-RU" dirty="0" smtClean="0"/>
              <a:t>). Элементная база — интегральные схемы, многослойный печатный монтаж. Резкое снижение габаритов ЭВМ, повышение их надежности, увеличение производительности. Доступ с удаленных терминалов.</a:t>
            </a:r>
          </a:p>
          <a:p>
            <a:r>
              <a:rPr lang="ru-RU" b="1" dirty="0" smtClean="0"/>
              <a:t>4-е поколение (с середины 70-х гг.).</a:t>
            </a:r>
            <a:r>
              <a:rPr lang="ru-RU" dirty="0" smtClean="0"/>
              <a:t> Элементная база— микропроцессоры, большие интегральные схемы. Улучшились технические характеристики. Массовый выпуск персональных компьютеров. Направления развития: мощные многопроцессорные вычислительные системы с высокой производительностью, создание дешевых </a:t>
            </a:r>
            <a:r>
              <a:rPr lang="ru-RU" dirty="0" err="1" smtClean="0"/>
              <a:t>микроЭВМ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5-е поколение (с середины 80-х гг.).</a:t>
            </a:r>
            <a:r>
              <a:rPr lang="ru-RU" dirty="0" smtClean="0"/>
              <a:t> Началась разработка интеллектуальных компьютеров, пока не увенчавшаяся успехом. Внедрение во все сферы компьютерных сетей и их объединение, использование распределенной обработки данных, повсеместное применение компьютерных информационных технологий.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239000" cy="8423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Прогнозируемые тенденции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028384" cy="4846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Растущее </a:t>
            </a:r>
            <a:r>
              <a:rPr lang="ru-RU" dirty="0" smtClean="0"/>
              <a:t>влияние на общество средств массовой информации; вмешательство информационных технологий в частную жизнь людей и организаций; проблема отбора качественной и достоверной информации; многим людям трудно адаптироваться к среде информационного общества. опасность разрыва между "информационной элитой" (людьми, занимающимися разработкой информационных технологий) и потребителями.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288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Информатизация общества</vt:lpstr>
      <vt:lpstr>Понятие информатизации общества</vt:lpstr>
      <vt:lpstr>Этапы развития информационного общества</vt:lpstr>
      <vt:lpstr>Основные черты информационного общества. </vt:lpstr>
      <vt:lpstr>Основные Черты информационного общества</vt:lpstr>
      <vt:lpstr>ПОКОЛЕНИЯ ЭВМ</vt:lpstr>
      <vt:lpstr>ПОКОЛЕНИЯ ЭВМ</vt:lpstr>
      <vt:lpstr>Прогнозируемые тенденции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Информатизация общества</dc:title>
  <dc:creator>дом</dc:creator>
  <cp:lastModifiedBy>дом</cp:lastModifiedBy>
  <cp:revision>6</cp:revision>
  <dcterms:created xsi:type="dcterms:W3CDTF">2018-12-27T15:54:56Z</dcterms:created>
  <dcterms:modified xsi:type="dcterms:W3CDTF">2018-12-27T16:46:36Z</dcterms:modified>
</cp:coreProperties>
</file>