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2" r:id="rId3"/>
    <p:sldId id="261" r:id="rId4"/>
    <p:sldId id="265" r:id="rId5"/>
    <p:sldId id="342" r:id="rId6"/>
    <p:sldId id="325" r:id="rId7"/>
    <p:sldId id="276" r:id="rId8"/>
    <p:sldId id="333" r:id="rId9"/>
    <p:sldId id="332" r:id="rId10"/>
    <p:sldId id="366" r:id="rId11"/>
    <p:sldId id="369" r:id="rId12"/>
    <p:sldId id="370" r:id="rId13"/>
    <p:sldId id="368" r:id="rId14"/>
    <p:sldId id="375" r:id="rId15"/>
    <p:sldId id="373" r:id="rId16"/>
    <p:sldId id="374" r:id="rId17"/>
    <p:sldId id="367" r:id="rId18"/>
    <p:sldId id="372" r:id="rId19"/>
    <p:sldId id="344" r:id="rId20"/>
    <p:sldId id="347" r:id="rId21"/>
    <p:sldId id="346" r:id="rId22"/>
    <p:sldId id="341" r:id="rId23"/>
    <p:sldId id="353" r:id="rId24"/>
    <p:sldId id="271" r:id="rId25"/>
    <p:sldId id="274" r:id="rId26"/>
    <p:sldId id="303" r:id="rId27"/>
    <p:sldId id="328" r:id="rId28"/>
    <p:sldId id="329" r:id="rId29"/>
    <p:sldId id="330" r:id="rId30"/>
    <p:sldId id="331" r:id="rId31"/>
    <p:sldId id="348" r:id="rId32"/>
    <p:sldId id="340" r:id="rId33"/>
    <p:sldId id="268" r:id="rId34"/>
    <p:sldId id="378" r:id="rId35"/>
    <p:sldId id="343" r:id="rId36"/>
  </p:sldIdLst>
  <p:sldSz cx="9144000" cy="6858000" type="screen4x3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58" autoAdjust="0"/>
  </p:normalViewPr>
  <p:slideViewPr>
    <p:cSldViewPr>
      <p:cViewPr>
        <p:scale>
          <a:sx n="60" d="100"/>
          <a:sy n="60" d="100"/>
        </p:scale>
        <p:origin x="-162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7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30A98-C34F-42D4-80DC-FAA77AA24CAA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705F2-A34F-4980-9061-6F81408E8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8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705F2-A34F-4980-9061-6F81408E8FD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26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705F2-A34F-4980-9061-6F81408E8FD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26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705F2-A34F-4980-9061-6F81408E8FD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26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1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1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0"/>
            <a:ext cx="568863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 Narrow" pitchFamily="34" charset="0"/>
              </a:rPr>
              <a:t>Интеллектуальная игра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 Narrow" pitchFamily="34" charset="0"/>
              </a:rPr>
              <a:t>1 класс</a:t>
            </a:r>
            <a:endParaRPr lang="ru-RU" sz="24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830997"/>
            <a:ext cx="4320480" cy="212365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  <a:cs typeface="Aharoni" pitchFamily="2" charset="-79"/>
              </a:rPr>
              <a:t>Путешествие </a:t>
            </a:r>
          </a:p>
          <a:p>
            <a:pPr algn="ctr"/>
            <a:r>
              <a:rPr lang="ru-RU" sz="4400" b="1" dirty="0" smtClean="0">
                <a:latin typeface="Monotype Corsiva" pitchFamily="66" charset="0"/>
                <a:cs typeface="Aharoni" pitchFamily="2" charset="-79"/>
              </a:rPr>
              <a:t>по</a:t>
            </a:r>
            <a:r>
              <a:rPr lang="ru-RU" sz="4400" b="1" dirty="0" smtClean="0">
                <a:latin typeface="Monotype Corsiva" pitchFamily="66" charset="0"/>
                <a:cs typeface="Aharoni" pitchFamily="2" charset="-79"/>
              </a:rPr>
              <a:t> острову</a:t>
            </a:r>
            <a:endParaRPr lang="ru-RU" sz="4400" b="1" dirty="0" smtClean="0">
              <a:latin typeface="Monotype Corsiva" pitchFamily="66" charset="0"/>
              <a:cs typeface="Aharoni" pitchFamily="2" charset="-79"/>
            </a:endParaRPr>
          </a:p>
          <a:p>
            <a:pPr algn="ctr"/>
            <a:r>
              <a:rPr lang="ru-RU" sz="4400" b="1" dirty="0" smtClean="0">
                <a:latin typeface="Monotype Corsiva" pitchFamily="66" charset="0"/>
                <a:cs typeface="Aharoni" pitchFamily="2" charset="-79"/>
              </a:rPr>
              <a:t>сокровищ</a:t>
            </a:r>
            <a:endParaRPr lang="ru-RU" sz="4400" b="1" dirty="0">
              <a:latin typeface="Monotype Corsiva" pitchFamily="66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04148" y="3789040"/>
            <a:ext cx="32398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/>
                </a:solidFill>
              </a:rPr>
              <a:t>Автор : </a:t>
            </a:r>
            <a:r>
              <a:rPr lang="ru-RU" b="1" dirty="0" err="1" smtClean="0">
                <a:solidFill>
                  <a:schemeClr val="accent4"/>
                </a:solidFill>
              </a:rPr>
              <a:t>Тасинова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</a:p>
          <a:p>
            <a:r>
              <a:rPr lang="ru-RU" b="1" dirty="0" err="1" smtClean="0">
                <a:solidFill>
                  <a:schemeClr val="accent4"/>
                </a:solidFill>
              </a:rPr>
              <a:t>Лемара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Иззетовна</a:t>
            </a:r>
            <a:endParaRPr lang="ru-RU" b="1" dirty="0" smtClean="0">
              <a:solidFill>
                <a:schemeClr val="accent4"/>
              </a:solidFill>
            </a:endParaRPr>
          </a:p>
          <a:p>
            <a:r>
              <a:rPr lang="ru-RU" b="1" dirty="0" smtClean="0">
                <a:solidFill>
                  <a:schemeClr val="accent4"/>
                </a:solidFill>
              </a:rPr>
              <a:t>Воспитатель</a:t>
            </a:r>
          </a:p>
          <a:p>
            <a:r>
              <a:rPr lang="ru-RU" b="1" dirty="0" smtClean="0">
                <a:solidFill>
                  <a:schemeClr val="accent4"/>
                </a:solidFill>
              </a:rPr>
              <a:t>ГБОУ РК</a:t>
            </a:r>
          </a:p>
          <a:p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Алупкинская</a:t>
            </a:r>
            <a:r>
              <a:rPr lang="ru-RU" b="1" dirty="0" smtClean="0">
                <a:solidFill>
                  <a:schemeClr val="accent4"/>
                </a:solidFill>
              </a:rPr>
              <a:t>  школа-интернат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5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352" y="0"/>
            <a:ext cx="93393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87976"/>
            <a:ext cx="2915965" cy="605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683568" y="-1251520"/>
            <a:ext cx="7272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№2 Банановая роща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370" y="-32077"/>
            <a:ext cx="7596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9442" y="32671"/>
            <a:ext cx="54665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latin typeface="Monotype Corsiva" pitchFamily="66" charset="0"/>
              </a:rPr>
              <a:t>№2 Банановая роща</a:t>
            </a:r>
          </a:p>
        </p:txBody>
      </p:sp>
    </p:spTree>
    <p:extLst>
      <p:ext uri="{BB962C8B-B14F-4D97-AF65-F5344CB8AC3E}">
        <p14:creationId xmlns:p14="http://schemas.microsoft.com/office/powerpoint/2010/main" val="336849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38" y="-98852"/>
            <a:ext cx="9339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61" y="-98852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8097" y="291953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8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99359" y="516230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7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125139" y="-98852"/>
            <a:ext cx="4445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Уравняйте весы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451" y="401637"/>
            <a:ext cx="2921000" cy="605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2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454" y="-98852"/>
            <a:ext cx="9473880" cy="695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31" y="-98852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49455" y="2919535"/>
            <a:ext cx="853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10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68972" y="5231040"/>
            <a:ext cx="600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6742" y="-130929"/>
            <a:ext cx="4442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Уравняйте весы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686" y="416291"/>
            <a:ext cx="2921000" cy="605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2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48"/>
            <a:ext cx="9339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7" y="-32518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b="1" dirty="0"/>
              <a:t>4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8097" y="291953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01309" y="5190241"/>
            <a:ext cx="54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03647" y="0"/>
            <a:ext cx="4442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Уравняйте весы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794" y="461665"/>
            <a:ext cx="2921000" cy="605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62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38" y="-98852"/>
            <a:ext cx="9339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31" y="-179024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b="1" dirty="0"/>
              <a:t>1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49455" y="2919535"/>
            <a:ext cx="1519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5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68972" y="5231040"/>
            <a:ext cx="600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26923" y="-153736"/>
            <a:ext cx="4442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latin typeface="Monotype Corsiva" pitchFamily="66" charset="0"/>
              </a:rPr>
              <a:t>Уравняйте весы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58" y="336119"/>
            <a:ext cx="2921000" cy="605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0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38" y="-98852"/>
            <a:ext cx="9339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63" y="-98852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b="1" dirty="0"/>
              <a:t>3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49455" y="2919535"/>
            <a:ext cx="853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8972" y="5231040"/>
            <a:ext cx="600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1275" y="-68954"/>
            <a:ext cx="4442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Уравняйте весы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090" y="392711"/>
            <a:ext cx="2921000" cy="605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0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38" y="-98852"/>
            <a:ext cx="9339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31" y="-98852"/>
            <a:ext cx="71453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221" y="-153736"/>
            <a:ext cx="155720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500" y="4907875"/>
            <a:ext cx="4293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2" y="5231041"/>
            <a:ext cx="549091" cy="52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54" y="2996952"/>
            <a:ext cx="646678" cy="6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49455" y="2919535"/>
            <a:ext cx="853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10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68972" y="5231040"/>
            <a:ext cx="600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0587" y="-153736"/>
            <a:ext cx="4442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Уравняйте весы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3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306" y="26215"/>
            <a:ext cx="14271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im1-tub-ru.yandex.net/i?id=92ada06659e851d5815555c113cf65e1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2832852" cy="305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0232" y="37261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545"/>
            <a:ext cx="8019671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8321" y="87758"/>
            <a:ext cx="8142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Соберите </a:t>
            </a:r>
            <a:r>
              <a:rPr lang="ru-RU" sz="5400" dirty="0">
                <a:latin typeface="Monotype Corsiva" pitchFamily="66" charset="0"/>
              </a:rPr>
              <a:t>бананы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89921"/>
            <a:ext cx="2064961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39" y="4692599"/>
            <a:ext cx="1995713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39" y="5661248"/>
            <a:ext cx="1995713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18270" y="5537223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10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78726" y="3836367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3+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19485" y="385175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7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616769" y="4767782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6+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78726" y="5703020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1+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419485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378083" y="4708246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4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84841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32" y="0"/>
            <a:ext cx="917553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306" y="26215"/>
            <a:ext cx="14271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im1-tub-ru.yandex.net/i?id=92ada06659e851d5815555c113cf65e1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2832852" cy="305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7906" y="5595316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prstClr val="black"/>
                </a:solidFill>
                <a:cs typeface="Aharoni" pitchFamily="2" charset="-79"/>
              </a:rPr>
              <a:t>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60232" y="37261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5" y="-32092"/>
            <a:ext cx="7739187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0694" y="165055"/>
            <a:ext cx="4701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Соберите </a:t>
            </a:r>
            <a:r>
              <a:rPr lang="ru-RU" sz="5400" dirty="0">
                <a:latin typeface="Monotype Corsiva" pitchFamily="66" charset="0"/>
              </a:rPr>
              <a:t>бананы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40" y="4692599"/>
            <a:ext cx="2029448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40" y="3738457"/>
            <a:ext cx="2091039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39" y="5661248"/>
            <a:ext cx="1995713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81658" y="3694042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8+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33929" y="369404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6573" y="4756079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5+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462622" y="4756079"/>
            <a:ext cx="43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4</a:t>
            </a:r>
            <a:endParaRPr lang="ru-RU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27444" y="577673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6+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32445" y="577673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2678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82" y="3610293"/>
            <a:ext cx="1626505" cy="867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67672"/>
            <a:ext cx="1440160" cy="81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29" y="4632264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99" y="5805264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4692589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3610293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3640454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43" y="4632265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2" y="4632265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636" y="5664988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094" y="3175"/>
            <a:ext cx="14271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57" y="-29840"/>
            <a:ext cx="7145337" cy="953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9389" y="4853205"/>
            <a:ext cx="1444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2+7=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9390" y="589019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3+1=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93205" y="377252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3+4=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786794" y="482599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3+5=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761040" y="584211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3+2=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641335" y="380533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3+6=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691028" y="4805807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3+7=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720021" y="580862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2+3=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469881" y="381424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4+1=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7594969" y="4805807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4+2=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7528802" y="583853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5+1=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99426" y="386112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1+5=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503333" y="3770"/>
            <a:ext cx="2916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5400" dirty="0">
                <a:latin typeface="Monotype Corsiva" pitchFamily="66" charset="0"/>
              </a:rPr>
              <a:t>Э</a:t>
            </a:r>
            <a:r>
              <a:rPr lang="ru-RU" sz="5400" dirty="0" smtClean="0">
                <a:latin typeface="Monotype Corsiva" pitchFamily="66" charset="0"/>
              </a:rPr>
              <a:t>стафета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10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91" y="188640"/>
            <a:ext cx="8739152" cy="640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316835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66" y="906010"/>
            <a:ext cx="2088233" cy="96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918" y="24453"/>
            <a:ext cx="158432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5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82" y="3610293"/>
            <a:ext cx="1626505" cy="867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67672"/>
            <a:ext cx="1440160" cy="81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0" y="4662428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99" y="5805264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4692589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3610293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3640454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43" y="4632265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2" y="4632265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636" y="5664988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981" y="6811"/>
            <a:ext cx="14271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6" y="0"/>
            <a:ext cx="7145337" cy="103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0136" y="0"/>
            <a:ext cx="5352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Monotype Corsiva" pitchFamily="66" charset="0"/>
              </a:rPr>
              <a:t>Эстафета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9426" y="378032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4+6=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9" y="485066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4+5=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89194" y="5951750"/>
            <a:ext cx="922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1+8</a:t>
            </a:r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41013" y="381474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6+4=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841013" y="4835881"/>
            <a:ext cx="922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2+8</a:t>
            </a:r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11158" y="576114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4+4=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691028" y="381474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1+9=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1717" y="485870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5+5=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580112" y="5856511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7-3=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7469881" y="384502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3+7=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7398760" y="469258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1+7=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7493179" y="591609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1</a:t>
            </a:r>
            <a:r>
              <a:rPr lang="ru-RU" sz="3200" dirty="0" smtClean="0"/>
              <a:t>+6=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858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82" y="3610293"/>
            <a:ext cx="1626505" cy="867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67672"/>
            <a:ext cx="1440160" cy="81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0" y="4662428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99" y="5805264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4692589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3610293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3640454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43" y="4632265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2" y="4632265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636" y="5664988"/>
            <a:ext cx="1627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53" y="5725312"/>
            <a:ext cx="14382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7" y="73474"/>
            <a:ext cx="14271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89" y="93085"/>
            <a:ext cx="7145337" cy="102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9084" y="3780329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7-1=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99084" y="4775645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4+5=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02018" y="6048713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5-4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3917797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7+2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813223" y="4805807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6+3=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418603" y="3751639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6-2=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748434" y="579045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7+3=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696321" y="3780328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9-1=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655314" y="477564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2+6=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5467140" y="5773951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8-2=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7546360" y="477564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5+2=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546360" y="5803369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7-4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2681885" y="145492"/>
            <a:ext cx="2863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latin typeface="Monotype Corsiva" pitchFamily="66" charset="0"/>
              </a:rPr>
              <a:t>Эстафета</a:t>
            </a:r>
          </a:p>
        </p:txBody>
      </p:sp>
    </p:spTree>
    <p:extLst>
      <p:ext uri="{BB962C8B-B14F-4D97-AF65-F5344CB8AC3E}">
        <p14:creationId xmlns:p14="http://schemas.microsoft.com/office/powerpoint/2010/main" val="34498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2376264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78085"/>
            <a:ext cx="4388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latin typeface="Monotype Corsiva" pitchFamily="66" charset="0"/>
              </a:rPr>
              <a:t>Физминутка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7596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2666" y="17346"/>
            <a:ext cx="36776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err="1" smtClean="0">
                <a:latin typeface="Monotype Corsiva" pitchFamily="66" charset="0"/>
              </a:rPr>
              <a:t>Физминутка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80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946"/>
            <a:ext cx="9144000" cy="691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616" y="86246"/>
            <a:ext cx="1481137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41" y="-83944"/>
            <a:ext cx="7596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41" y="-52946"/>
            <a:ext cx="68114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№3 Крокодиловое болото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"/>
            <a:ext cx="1547664" cy="184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98588"/>
            <a:ext cx="3312368" cy="469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08" y="1"/>
            <a:ext cx="7503552" cy="121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8808" y="-115876"/>
            <a:ext cx="6999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dirty="0">
                <a:latin typeface="Monotype Corsiva" pitchFamily="66" charset="0"/>
              </a:rPr>
              <a:t>Какая птица самая большая в мире?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99933" y="5229200"/>
            <a:ext cx="1578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страус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8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54580"/>
            <a:ext cx="3168352" cy="390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820"/>
            <a:ext cx="705663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43739"/>
            <a:ext cx="8059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Какая лесная птица  считается</a:t>
            </a:r>
          </a:p>
          <a:p>
            <a:pPr algn="ctr"/>
            <a:r>
              <a:rPr lang="ru-RU" sz="4400" dirty="0" smtClean="0">
                <a:latin typeface="Monotype Corsiva" pitchFamily="66" charset="0"/>
              </a:rPr>
              <a:t> самой болтливой ?</a:t>
            </a:r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5047" y="4509120"/>
            <a:ext cx="1573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сорока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192346"/>
            <a:ext cx="7053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3212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38738"/>
            <a:ext cx="2609850" cy="41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172" y="412974"/>
            <a:ext cx="6459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Monotype Corsiva" pitchFamily="66" charset="0"/>
              </a:rPr>
              <a:t>Любимое лакомство аистов.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5733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4656326"/>
            <a:ext cx="1477590" cy="91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122" y="4656326"/>
            <a:ext cx="74453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91637" y="4988568"/>
            <a:ext cx="16914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лягушки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07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193959"/>
            <a:ext cx="7053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41155" y="37279"/>
            <a:ext cx="545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itchFamily="66" charset="0"/>
              </a:rPr>
              <a:t>Какая птица круглый год ходит во фраке? </a:t>
            </a:r>
            <a:r>
              <a:rPr lang="ru-RU" sz="4400" b="1" dirty="0">
                <a:latin typeface="Monotype Corsiva" pitchFamily="66" charset="0"/>
              </a:rPr>
              <a:t> </a:t>
            </a:r>
            <a:r>
              <a:rPr lang="ru-RU" sz="4400" dirty="0">
                <a:latin typeface="Monotype Corsiva" pitchFamily="66" charset="0"/>
              </a:rPr>
              <a:t>  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2816"/>
            <a:ext cx="288239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6176" y="4857500"/>
            <a:ext cx="1838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пингвин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6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120586"/>
            <a:ext cx="7053263" cy="153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395067" y="120586"/>
            <a:ext cx="71291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itchFamily="66" charset="0"/>
              </a:rPr>
              <a:t>Кого, по праву, в народе называют «лесным доктором»? 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1792288"/>
            <a:ext cx="2850430" cy="41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45275" y="5229199"/>
            <a:ext cx="1326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дятел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7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33" y="188640"/>
            <a:ext cx="7209466" cy="135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2561" y="93764"/>
            <a:ext cx="7272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Monotype Corsiva" pitchFamily="66" charset="0"/>
              </a:rPr>
              <a:t>У какого африканского</a:t>
            </a:r>
          </a:p>
          <a:p>
            <a:r>
              <a:rPr lang="ru-RU" sz="4400" dirty="0" smtClean="0">
                <a:latin typeface="Monotype Corsiva" pitchFamily="66" charset="0"/>
              </a:rPr>
              <a:t>животного длинная шея ?  </a:t>
            </a:r>
            <a:r>
              <a:rPr lang="ru-RU" sz="3200" b="1" dirty="0" smtClean="0"/>
              <a:t>  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69568" y="530120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жираф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37" y="1988840"/>
            <a:ext cx="2999058" cy="405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11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1015861"/>
            <a:ext cx="7560840" cy="514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1580" y="166774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  <a:ea typeface="BatangChe" pitchFamily="49" charset="-127"/>
                <a:cs typeface="Times New Roman" pitchFamily="18" charset="0"/>
              </a:rPr>
              <a:t>Карта острова сокровищ</a:t>
            </a:r>
            <a:endParaRPr lang="ru-RU" sz="5400" dirty="0">
              <a:latin typeface="Monotype Corsiva" pitchFamily="66" charset="0"/>
              <a:ea typeface="BatangChe" pitchFamily="49" charset="-127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257" y="-14427"/>
            <a:ext cx="158432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9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47298"/>
            <a:ext cx="7053263" cy="113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9" y="-57535"/>
            <a:ext cx="5256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dirty="0" smtClean="0">
                <a:latin typeface="Monotype Corsiva" pitchFamily="66" charset="0"/>
              </a:rPr>
              <a:t>Самая </a:t>
            </a:r>
            <a:r>
              <a:rPr lang="ru-RU" sz="4400" dirty="0">
                <a:latin typeface="Monotype Corsiva" pitchFamily="66" charset="0"/>
              </a:rPr>
              <a:t>крупная кошка на </a:t>
            </a:r>
            <a:r>
              <a:rPr lang="ru-RU" sz="4400" dirty="0" smtClean="0">
                <a:latin typeface="Monotype Corsiva" pitchFamily="66" charset="0"/>
              </a:rPr>
              <a:t>земле?  </a:t>
            </a:r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5044391"/>
            <a:ext cx="1032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тигр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061" y="2058308"/>
            <a:ext cx="4851172" cy="307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51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29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60" y="78271"/>
            <a:ext cx="7302164" cy="134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77" y="1988840"/>
            <a:ext cx="299878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1878" y="-21886"/>
            <a:ext cx="7093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latin typeface="Monotype Corsiva" pitchFamily="66" charset="0"/>
              </a:rPr>
              <a:t>«</a:t>
            </a:r>
            <a:r>
              <a:rPr lang="ru-RU" sz="4400" dirty="0" smtClean="0">
                <a:latin typeface="Monotype Corsiva" pitchFamily="66" charset="0"/>
              </a:rPr>
              <a:t>Инженер-строитель» </a:t>
            </a:r>
            <a:r>
              <a:rPr lang="ru-RU" sz="4400" dirty="0">
                <a:latin typeface="Monotype Corsiva" pitchFamily="66" charset="0"/>
              </a:rPr>
              <a:t>дома </a:t>
            </a:r>
            <a:r>
              <a:rPr lang="ru-RU" sz="4400" dirty="0" smtClean="0">
                <a:latin typeface="Monotype Corsiva" pitchFamily="66" charset="0"/>
              </a:rPr>
              <a:t>на реке?</a:t>
            </a:r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00510" y="4925417"/>
            <a:ext cx="1404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бобер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37" y="0"/>
            <a:ext cx="1401763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16150" y="170546"/>
            <a:ext cx="4608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№4 Гора мертвеца</a:t>
            </a:r>
            <a:endParaRPr lang="ru-RU" sz="36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72739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125" y="20657"/>
            <a:ext cx="6447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№4 Пещера  приведений</a:t>
            </a:r>
            <a:endParaRPr lang="ru-RU" sz="5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" y="-243408"/>
            <a:ext cx="9144000" cy="7297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"/>
            <a:ext cx="1368152" cy="198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51" y="1322388"/>
            <a:ext cx="6696781" cy="180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13176"/>
            <a:ext cx="6732748" cy="163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7" y="1556792"/>
            <a:ext cx="583264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Брату 8 лет, а сестра – на 2 года старше. Сколько лет сестре?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2480122"/>
            <a:ext cx="2747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Ответ: сестре 8 лет.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6" y="3219053"/>
            <a:ext cx="7160877" cy="181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3349444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Во дворе гуляли 1 кошка и 3 курицы. Сколько всего лап у всех животных?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3768" y="5161883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Маша насчитала в ящике 8 ушей Сколько  кроликов в ящике?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01316" y="4128680"/>
            <a:ext cx="2091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Ответ :  10 лап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24502" y="6011996"/>
            <a:ext cx="2361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Ответ:4 кролика</a:t>
            </a:r>
            <a:endParaRPr lang="ru-RU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10" y="-169039"/>
            <a:ext cx="7596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97795" y="-90954"/>
            <a:ext cx="4963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Логические задачи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04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31" y="1290"/>
            <a:ext cx="4526270" cy="616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836712"/>
            <a:ext cx="426045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9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38" y="-179415"/>
            <a:ext cx="9143999" cy="70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2395" y="836712"/>
            <a:ext cx="288218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476672"/>
            <a:ext cx="7272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5400" b="1" dirty="0">
                <a:latin typeface="Monotype Corsiva" pitchFamily="66" charset="0"/>
              </a:rPr>
              <a:t>Знания – лучший клад для каждого человека</a:t>
            </a:r>
            <a:r>
              <a:rPr lang="ru-RU" sz="4800" dirty="0"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64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33181"/>
            <a:ext cx="804871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СЧАСТЛИВОГО</a:t>
            </a:r>
            <a:r>
              <a:rPr lang="ru-RU" sz="4800" b="1" dirty="0" smtClean="0">
                <a:latin typeface="Monotype Corsiva" pitchFamily="66" charset="0"/>
                <a:cs typeface="Times New Roman" pitchFamily="18" charset="0"/>
              </a:rPr>
              <a:t>  </a:t>
            </a: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ПУТИ !</a:t>
            </a:r>
            <a:endParaRPr lang="ru-RU" sz="54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792131" cy="424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6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715000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0"/>
            <a:ext cx="9143999" cy="6982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990"/>
            <a:ext cx="9143999" cy="714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8" y="12295"/>
            <a:ext cx="7596186" cy="107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544" y="35426"/>
            <a:ext cx="722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№1  ЗЫБУЧИЕ  ПЕСКИ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6" y="6746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0" y="24064"/>
            <a:ext cx="9144000" cy="697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188640"/>
            <a:ext cx="15478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66" y="336555"/>
            <a:ext cx="7053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7950" y="305251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Расставьте буквы в правильном порядке ,чтобы получилось правильное название животного. 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8" y="1929005"/>
            <a:ext cx="211059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807601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82376" y="2163113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.ЛОКРИК</a:t>
            </a:r>
            <a:endParaRPr lang="ru-RU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045574"/>
              </p:ext>
            </p:extLst>
          </p:nvPr>
        </p:nvGraphicFramePr>
        <p:xfrm>
          <a:off x="518968" y="3039448"/>
          <a:ext cx="203661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875"/>
                <a:gridCol w="384165"/>
                <a:gridCol w="307332"/>
                <a:gridCol w="307332"/>
                <a:gridCol w="312428"/>
                <a:gridCol w="349483"/>
              </a:tblGrid>
              <a:tr h="2624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2"/>
                          </a:solidFill>
                        </a:rPr>
                        <a:t>К</a:t>
                      </a:r>
                      <a:endParaRPr lang="ru-RU" sz="1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53975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70" y="3513792"/>
            <a:ext cx="218921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67443" y="3728714"/>
            <a:ext cx="1486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2.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ШОДАЛЬ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991612"/>
              </p:ext>
            </p:extLst>
          </p:nvPr>
        </p:nvGraphicFramePr>
        <p:xfrm>
          <a:off x="518966" y="4575408"/>
          <a:ext cx="192471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7"/>
                <a:gridCol w="334808"/>
                <a:gridCol w="321952"/>
                <a:gridCol w="321952"/>
                <a:gridCol w="321952"/>
                <a:gridCol w="208280"/>
              </a:tblGrid>
              <a:tr h="3600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170" y="5368506"/>
            <a:ext cx="1006475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380" y="5496209"/>
            <a:ext cx="6699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583" y="1929667"/>
            <a:ext cx="2165124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582" y="3470255"/>
            <a:ext cx="2158745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644" y="1929667"/>
            <a:ext cx="2116689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547" y="3470255"/>
            <a:ext cx="21097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49472" y="2219288"/>
            <a:ext cx="1192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АБРАН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9515" y="3726948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ТУПЕХ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4156" y="2225092"/>
            <a:ext cx="1052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УКАТ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3896" y="3728714"/>
            <a:ext cx="134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НЮДИК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515" y="5368506"/>
            <a:ext cx="792163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126" y="5043329"/>
            <a:ext cx="1030291" cy="1193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156" y="5312899"/>
            <a:ext cx="1109663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091" y="4923510"/>
            <a:ext cx="13477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20731"/>
              </p:ext>
            </p:extLst>
          </p:nvPr>
        </p:nvGraphicFramePr>
        <p:xfrm>
          <a:off x="3132393" y="3022868"/>
          <a:ext cx="212931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95"/>
                <a:gridCol w="360040"/>
                <a:gridCol w="504056"/>
                <a:gridCol w="432048"/>
                <a:gridCol w="4016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79747"/>
              </p:ext>
            </p:extLst>
          </p:nvPr>
        </p:nvGraphicFramePr>
        <p:xfrm>
          <a:off x="3214303" y="4581127"/>
          <a:ext cx="198854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708"/>
                <a:gridCol w="397708"/>
                <a:gridCol w="397708"/>
                <a:gridCol w="397708"/>
                <a:gridCol w="397708"/>
              </a:tblGrid>
              <a:tr h="342382">
                <a:tc>
                  <a:txBody>
                    <a:bodyPr/>
                    <a:lstStyle/>
                    <a:p>
                      <a:r>
                        <a:rPr lang="ru-RU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097307"/>
              </p:ext>
            </p:extLst>
          </p:nvPr>
        </p:nvGraphicFramePr>
        <p:xfrm>
          <a:off x="5940153" y="3028301"/>
          <a:ext cx="20031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432048"/>
                <a:gridCol w="489185"/>
                <a:gridCol w="5778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12310"/>
              </p:ext>
            </p:extLst>
          </p:nvPr>
        </p:nvGraphicFramePr>
        <p:xfrm>
          <a:off x="6028362" y="4507476"/>
          <a:ext cx="1914971" cy="410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052"/>
                <a:gridCol w="418052"/>
                <a:gridCol w="418052"/>
                <a:gridCol w="313818"/>
                <a:gridCol w="346997"/>
              </a:tblGrid>
              <a:tr h="41060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2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"/>
            <a:ext cx="1584176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88641"/>
            <a:ext cx="7245553" cy="105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3872"/>
            <a:ext cx="756084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3457988"/>
            <a:ext cx="7452828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1"/>
            <a:ext cx="7344816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4971" y="2428880"/>
            <a:ext cx="3797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Не имей сто рублей ,а 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13351" y="4982098"/>
            <a:ext cx="477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</a:t>
            </a:r>
            <a:r>
              <a:rPr lang="ru-RU" sz="2800" b="1" dirty="0"/>
              <a:t>Терпение и труд,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4099" y="3642653"/>
            <a:ext cx="2154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Куй железо ,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4970" y="330834"/>
            <a:ext cx="60131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Дополните пословицы</a:t>
            </a:r>
            <a:endParaRPr lang="ru-RU" sz="54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0681" y="2428880"/>
            <a:ext cx="294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имей сто друзей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525646" y="3660396"/>
            <a:ext cx="2372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</a:t>
            </a:r>
            <a:r>
              <a:rPr lang="ru-RU" sz="2800" b="1" dirty="0" smtClean="0"/>
              <a:t>ока горячо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13938" y="4982098"/>
            <a:ext cx="2335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всё перетрут.,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2362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9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"/>
            <a:ext cx="1584176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88641"/>
            <a:ext cx="7245553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3872"/>
            <a:ext cx="756084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82" y="4780336"/>
            <a:ext cx="7452828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3401876"/>
            <a:ext cx="7344816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2428879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</a:t>
            </a:r>
            <a:r>
              <a:rPr lang="ru-RU" sz="2800" b="1" dirty="0"/>
              <a:t>Делу время, а </a:t>
            </a:r>
            <a:r>
              <a:rPr lang="ru-RU" sz="2800" b="1" dirty="0" smtClean="0"/>
              <a:t>потехе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18638" y="4982098"/>
            <a:ext cx="5286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Семь раз отмерь, </a:t>
            </a:r>
            <a:r>
              <a:rPr lang="ru-RU" sz="2800" b="1" dirty="0" smtClean="0"/>
              <a:t>один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385787"/>
            <a:ext cx="60131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  <a:cs typeface="Times New Roman" pitchFamily="18" charset="0"/>
              </a:rPr>
              <a:t>Дополните послов</a:t>
            </a: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ицы</a:t>
            </a:r>
            <a:endParaRPr lang="ru-RU" sz="54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8021" y="3861593"/>
            <a:ext cx="26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18637" y="3639164"/>
            <a:ext cx="3232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Не спеши языком</a:t>
            </a:r>
            <a:r>
              <a:rPr lang="ru-RU" sz="2400" b="1" dirty="0"/>
              <a:t>,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3880" y="2424855"/>
            <a:ext cx="1860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– час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35190" y="3599983"/>
            <a:ext cx="2777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торопись делом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71112" y="4951319"/>
            <a:ext cx="138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отрежь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391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"/>
            <a:ext cx="1584176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88640"/>
            <a:ext cx="7245553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3872"/>
            <a:ext cx="756084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576" y="5662339"/>
            <a:ext cx="41767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3457988"/>
            <a:ext cx="7452828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616" y="1073671"/>
            <a:ext cx="41767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93" y="4797149"/>
            <a:ext cx="756084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640" y="3561449"/>
            <a:ext cx="4176713" cy="1009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1" y="2428880"/>
            <a:ext cx="61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</a:t>
            </a:r>
            <a:r>
              <a:rPr lang="ru-RU" sz="2800" b="1" dirty="0"/>
              <a:t>Без труда не вытащишь </a:t>
            </a:r>
            <a:r>
              <a:rPr lang="ru-RU" sz="2800" b="1" dirty="0" smtClean="0"/>
              <a:t>и рыбки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2" y="4982098"/>
            <a:ext cx="607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Любишь кататься – люби и </a:t>
            </a:r>
            <a:r>
              <a:rPr lang="ru-RU" sz="2800" b="1" dirty="0" smtClean="0"/>
              <a:t>саночки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1" y="3642653"/>
            <a:ext cx="541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Поспешишь – людей </a:t>
            </a:r>
            <a:r>
              <a:rPr lang="ru-RU" sz="2400" b="1" dirty="0" smtClean="0"/>
              <a:t>….………….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1" y="385787"/>
            <a:ext cx="6226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  <a:cs typeface="Times New Roman" pitchFamily="18" charset="0"/>
              </a:rPr>
              <a:t>Дополните пословицы</a:t>
            </a:r>
            <a:endParaRPr lang="ru-RU" sz="54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0278" y="2424855"/>
            <a:ext cx="1602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из пруда</a:t>
            </a:r>
            <a:r>
              <a:rPr lang="ru-RU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58264" y="3642653"/>
            <a:ext cx="2073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насмешишь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466568" y="4971369"/>
            <a:ext cx="1226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возить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0569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5bdc7981d426d4b1a8c0cf45b4b310a7fe45c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</TotalTime>
  <Words>452</Words>
  <Application>Microsoft Office PowerPoint</Application>
  <PresentationFormat>Экран (4:3)</PresentationFormat>
  <Paragraphs>188</Paragraphs>
  <Slides>35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G40-30</dc:creator>
  <cp:lastModifiedBy>G40-30</cp:lastModifiedBy>
  <cp:revision>189</cp:revision>
  <dcterms:created xsi:type="dcterms:W3CDTF">2017-02-14T12:22:13Z</dcterms:created>
  <dcterms:modified xsi:type="dcterms:W3CDTF">2018-12-28T10:41:35Z</dcterms:modified>
</cp:coreProperties>
</file>