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60" d="100"/>
          <a:sy n="60" d="100"/>
        </p:scale>
        <p:origin x="36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9649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351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535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9582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617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428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9510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5849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87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38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281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03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124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535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666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34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13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9A0A85-DB79-435F-9C8D-159163470303}" type="datetimeFigureOut">
              <a:rPr lang="ru-RU" smtClean="0"/>
              <a:t>11.09.2018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51C4C-EE34-4011-B872-5F6EF4B617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1592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479675"/>
          </a:xfrm>
        </p:spPr>
        <p:txBody>
          <a:bodyPr/>
          <a:lstStyle/>
          <a:p>
            <a:r>
              <a:rPr lang="ru-RU" dirty="0" smtClean="0"/>
              <a:t>Физкультура и туризм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ru-RU" sz="2800" b="1" dirty="0" smtClean="0"/>
              <a:t>                                                                                     учитель: </a:t>
            </a:r>
            <a:r>
              <a:rPr lang="ru-RU" sz="2800" b="1" dirty="0" err="1" smtClean="0"/>
              <a:t>Болотько</a:t>
            </a:r>
            <a:r>
              <a:rPr lang="ru-RU" sz="2800" b="1" dirty="0" smtClean="0"/>
              <a:t> о. с.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543130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7200" b="1" dirty="0" smtClean="0"/>
              <a:t>Туризм</a:t>
            </a:r>
            <a:endParaRPr lang="ru-RU" sz="7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sz="4000" dirty="0" smtClean="0"/>
              <a:t>- особый вид социальной  деятельности человека, направленный на укрепление здоровья, повышения физической тренированности, выносливости организма, познание и общение.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16623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Цель</a:t>
            </a:r>
            <a:r>
              <a:rPr lang="ru-RU" sz="2800" dirty="0" smtClean="0"/>
              <a:t> – приобщение учащихся к здоровому образу жизни посредством ознакомления с элементами туризма.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b="1" dirty="0" smtClean="0"/>
              <a:t>Задачи:</a:t>
            </a:r>
          </a:p>
          <a:p>
            <a:r>
              <a:rPr lang="ru-RU" sz="2400" dirty="0" smtClean="0"/>
              <a:t>- оздоровительная</a:t>
            </a:r>
          </a:p>
          <a:p>
            <a:r>
              <a:rPr lang="ru-RU" sz="2400" dirty="0" smtClean="0"/>
              <a:t>- познавательная</a:t>
            </a:r>
          </a:p>
          <a:p>
            <a:r>
              <a:rPr lang="ru-RU" sz="2400" dirty="0" smtClean="0"/>
              <a:t>- спортивно – тренировочная</a:t>
            </a:r>
          </a:p>
          <a:p>
            <a:r>
              <a:rPr lang="ru-RU" sz="2400" dirty="0" smtClean="0"/>
              <a:t>- эмоционально – эстетическая</a:t>
            </a:r>
          </a:p>
          <a:p>
            <a:r>
              <a:rPr lang="ru-RU" sz="2400" dirty="0" smtClean="0"/>
              <a:t>- экологическая</a:t>
            </a:r>
          </a:p>
          <a:p>
            <a:r>
              <a:rPr lang="ru-RU" sz="2400" dirty="0" smtClean="0"/>
              <a:t>- формировать у родителей и детей осознанное отношение к своему здоровью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0059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600" b="1" dirty="0" smtClean="0"/>
              <a:t>Виды туризма:</a:t>
            </a:r>
            <a:endParaRPr lang="ru-RU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b="1" dirty="0" smtClean="0"/>
              <a:t>-  пешеходный</a:t>
            </a:r>
          </a:p>
          <a:p>
            <a:r>
              <a:rPr lang="ru-RU" sz="3200" b="1" dirty="0" smtClean="0"/>
              <a:t>-  велосипедный</a:t>
            </a:r>
          </a:p>
          <a:p>
            <a:r>
              <a:rPr lang="ru-RU" sz="3200" b="1" dirty="0" smtClean="0"/>
              <a:t>-  лыжный</a:t>
            </a:r>
          </a:p>
          <a:p>
            <a:r>
              <a:rPr lang="ru-RU" sz="3200" b="1" dirty="0" smtClean="0"/>
              <a:t>-  водный</a:t>
            </a:r>
          </a:p>
          <a:p>
            <a:r>
              <a:rPr lang="ru-RU" sz="3200" b="1" dirty="0" smtClean="0"/>
              <a:t>-  конный</a:t>
            </a:r>
          </a:p>
          <a:p>
            <a:r>
              <a:rPr lang="ru-RU" sz="3200" b="1" dirty="0" smtClean="0"/>
              <a:t>-  семейный</a:t>
            </a:r>
          </a:p>
          <a:p>
            <a:r>
              <a:rPr lang="ru-RU" sz="3200" b="1" dirty="0" smtClean="0"/>
              <a:t>-  детский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999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8000" b="1" dirty="0" smtClean="0"/>
              <a:t>Результат </a:t>
            </a:r>
            <a:endParaRPr lang="ru-RU" sz="8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400" b="1" dirty="0" smtClean="0"/>
              <a:t>У детей будут сформированы начальные навыки туризма.</a:t>
            </a:r>
          </a:p>
          <a:p>
            <a:r>
              <a:rPr lang="ru-RU" sz="4400" b="1" dirty="0" smtClean="0"/>
              <a:t>По итогом обучения будут проведены туристические испытания.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81395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</TotalTime>
  <Words>111</Words>
  <Application>Microsoft Office PowerPoint</Application>
  <PresentationFormat>Широкоэкранный</PresentationFormat>
  <Paragraphs>23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Ион</vt:lpstr>
      <vt:lpstr>Физкультура и туризм</vt:lpstr>
      <vt:lpstr>Туризм</vt:lpstr>
      <vt:lpstr>Цель – приобщение учащихся к здоровому образу жизни посредством ознакомления с элементами туризма.</vt:lpstr>
      <vt:lpstr>Виды туризма:</vt:lpstr>
      <vt:lpstr>Результат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Физкультура и туризм</dc:title>
  <dc:creator>user</dc:creator>
  <cp:lastModifiedBy>user</cp:lastModifiedBy>
  <cp:revision>6</cp:revision>
  <dcterms:created xsi:type="dcterms:W3CDTF">2018-09-11T04:03:36Z</dcterms:created>
  <dcterms:modified xsi:type="dcterms:W3CDTF">2018-09-11T06:22:49Z</dcterms:modified>
</cp:coreProperties>
</file>