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1C02-3919-40DC-BB74-4A78ABF7B2C9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82B9-5497-487D-A9FE-7E29674548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6172216" cy="571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Светлана </a:t>
            </a:r>
            <a:r>
              <a:rPr lang="ru-RU" dirty="0" err="1" smtClean="0">
                <a:solidFill>
                  <a:srgbClr val="7030A0"/>
                </a:solidFill>
              </a:rPr>
              <a:t>Горева</a:t>
            </a:r>
            <a:r>
              <a:rPr lang="ru-RU" dirty="0" smtClean="0">
                <a:solidFill>
                  <a:srgbClr val="7030A0"/>
                </a:solidFill>
              </a:rPr>
              <a:t> « Душа»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sychologos.ru/images/articles/showcases/499oop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64331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900igr.net/datas/fizika/Antichastitsy-i-antiveschestvo/0028-028-Antichastitsy-i-antivesche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https://i.ytimg.com/vi/ZHJApkojYhc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143248"/>
          </a:xfrm>
          <a:prstGeom prst="rect">
            <a:avLst/>
          </a:prstGeom>
          <a:noFill/>
        </p:spPr>
      </p:pic>
      <p:pic>
        <p:nvPicPr>
          <p:cNvPr id="24580" name="Picture 4" descr="https://yaprelest.ru/sites/default/files/styles/848/public/inline-images/pozhiloy_01.jpg?itok=jD64Nrp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5572132" cy="4143380"/>
          </a:xfrm>
          <a:prstGeom prst="rect">
            <a:avLst/>
          </a:prstGeom>
          <a:noFill/>
        </p:spPr>
      </p:pic>
      <p:pic>
        <p:nvPicPr>
          <p:cNvPr id="24582" name="Picture 6" descr="https://ds04.infourok.ru/uploads/ex/07d3/0000426a-32e8e5ed/2/img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44" y="1"/>
            <a:ext cx="4429156" cy="3714752"/>
          </a:xfrm>
          <a:prstGeom prst="rect">
            <a:avLst/>
          </a:prstGeom>
          <a:noFill/>
        </p:spPr>
      </p:pic>
      <p:pic>
        <p:nvPicPr>
          <p:cNvPr id="24584" name="Picture 8" descr="http://intentionradio.com/wp-content/uploads/2013/04/global-healing-intention-c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9" y="3643314"/>
            <a:ext cx="3786182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35769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25602" name="Picture 2" descr="https://www.obzor.lt/images/news/11/2015_05_13/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9058" cy="2643182"/>
          </a:xfrm>
          <a:prstGeom prst="rect">
            <a:avLst/>
          </a:prstGeom>
          <a:noFill/>
        </p:spPr>
      </p:pic>
      <p:pic>
        <p:nvPicPr>
          <p:cNvPr id="25604" name="Picture 4" descr="https://s1.1zoom.ru/b5050/210/Toys_Boys_Baseball_cap_489130_1680x1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0632" y="2071679"/>
            <a:ext cx="4323368" cy="4786321"/>
          </a:xfrm>
          <a:prstGeom prst="rect">
            <a:avLst/>
          </a:prstGeom>
          <a:noFill/>
        </p:spPr>
      </p:pic>
      <p:pic>
        <p:nvPicPr>
          <p:cNvPr id="25606" name="Picture 6" descr="http://risovach.ru/upload/2014/03/mem/nelzya-prosto-tak-vzyat-i-boromir-mem_46422770_orig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5072066" cy="4214818"/>
          </a:xfrm>
          <a:prstGeom prst="rect">
            <a:avLst/>
          </a:prstGeom>
          <a:noFill/>
        </p:spPr>
      </p:pic>
      <p:pic>
        <p:nvPicPr>
          <p:cNvPr id="25608" name="Picture 8" descr="http://uaomos.news/upload/resize_cache/iblock/d7f/300_0_1/d7fdbfdc8b0c78ee3c3ec7845cfb18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7" y="0"/>
            <a:ext cx="5214943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07194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ya.clan.su/_ph/1/412340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stihi.ru/pics/2018/01/11/8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7650" name="Picture 2" descr="http://www.stihi.ru/pics/2017/11/03/5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33686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c.pxhere.com/photos/06/be/church_building_religion_russian_orthodox_architecture_white_tall_golden_domes-1005274.jp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6124"/>
            <a:ext cx="8229600" cy="1714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kalendar2018.ru/wp-content/uploads/2015/10/Palm-Sun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2869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i.ytimg.com/vi/Ezz4VZvlZCU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1866" y="-3500486"/>
            <a:ext cx="18192776" cy="10233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.crazys.info/files/pics/2016.12/dobrians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2368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krishna.ru/upload/medialibrary/4cd/babushka-i-vnuchka-_khudozhnik-belov-yu.-v.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poetryclub.com.ua/upload/poem_all/00616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bioenergy.100kursov.com/uploads/2017/11/19/17/50/822fe6b175de47780df34524c98ed2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stihi.ru/pics/2017/10/31/12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Светлана Горева « Душа»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внимание.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Светлана Горева « Душа»</dc:title>
  <dc:creator>User</dc:creator>
  <cp:lastModifiedBy>User</cp:lastModifiedBy>
  <cp:revision>8</cp:revision>
  <dcterms:created xsi:type="dcterms:W3CDTF">2018-03-09T06:49:22Z</dcterms:created>
  <dcterms:modified xsi:type="dcterms:W3CDTF">2018-03-09T08:05:31Z</dcterms:modified>
</cp:coreProperties>
</file>