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9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B8E110B-4E8F-40A7-BACE-7DB6B7BF3EDA}" type="datetimeFigureOut">
              <a:rPr lang="ru-RU" smtClean="0"/>
              <a:pPr/>
              <a:t>05.01.2019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4016DE-6F9C-4C6C-A49B-C9A8C133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dirty="0" smtClean="0"/>
              <a:t>Технология </a:t>
            </a:r>
            <a:r>
              <a:rPr lang="ru-RU" dirty="0" err="1" smtClean="0"/>
              <a:t>разноуровневого</a:t>
            </a:r>
            <a:r>
              <a:rPr lang="ru-RU" dirty="0" smtClean="0"/>
              <a:t>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286256"/>
            <a:ext cx="5114778" cy="1285884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 </a:t>
            </a:r>
            <a:r>
              <a:rPr lang="ru-RU" dirty="0" err="1" smtClean="0"/>
              <a:t>Кокорева</a:t>
            </a:r>
            <a:r>
              <a:rPr lang="ru-RU" dirty="0" smtClean="0"/>
              <a:t> Татьяна Дмитриевна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14678" y="428604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Муниципальное бюджетное общеобразовательное </a:t>
            </a:r>
            <a:r>
              <a:rPr lang="ru-RU" smtClean="0">
                <a:solidFill>
                  <a:schemeClr val="bg2"/>
                </a:solidFill>
              </a:rPr>
              <a:t>учреждение </a:t>
            </a:r>
          </a:p>
          <a:p>
            <a:pPr algn="ctr"/>
            <a:r>
              <a:rPr lang="ru-RU" smtClean="0">
                <a:solidFill>
                  <a:schemeClr val="bg2"/>
                </a:solidFill>
              </a:rPr>
              <a:t>Ярцевская </a:t>
            </a:r>
            <a:r>
              <a:rPr lang="ru-RU" dirty="0" smtClean="0">
                <a:solidFill>
                  <a:schemeClr val="bg2"/>
                </a:solidFill>
              </a:rPr>
              <a:t>средняя школа №4 имени Героя Советского Союза </a:t>
            </a:r>
            <a:r>
              <a:rPr lang="ru-RU" dirty="0" err="1" smtClean="0">
                <a:solidFill>
                  <a:schemeClr val="bg2"/>
                </a:solidFill>
              </a:rPr>
              <a:t>О.А.Лосика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9248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  <a:p>
            <a:pPr marL="0" indent="0">
              <a:buNone/>
            </a:pPr>
            <a:endParaRPr lang="en-US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Face, eyes, ears, nose, hair.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Round,</a:t>
            </a:r>
            <a:r>
              <a:rPr lang="en-US" dirty="0"/>
              <a:t> blue,</a:t>
            </a:r>
            <a:r>
              <a:rPr lang="en-US" dirty="0" smtClean="0"/>
              <a:t> </a:t>
            </a:r>
            <a:r>
              <a:rPr lang="en-US" dirty="0"/>
              <a:t>long, lovely</a:t>
            </a:r>
            <a:r>
              <a:rPr lang="en-US" dirty="0" smtClean="0"/>
              <a:t>,</a:t>
            </a:r>
            <a:r>
              <a:rPr lang="en-US" dirty="0"/>
              <a:t> black</a:t>
            </a:r>
          </a:p>
          <a:p>
            <a:pPr marL="0" indent="0">
              <a:buNone/>
            </a:pPr>
            <a:r>
              <a:rPr lang="en-US" dirty="0" smtClean="0"/>
              <a:t> nice,</a:t>
            </a:r>
            <a:r>
              <a:rPr lang="en-US" dirty="0"/>
              <a:t> red,</a:t>
            </a:r>
            <a:r>
              <a:rPr lang="en-US" dirty="0" smtClean="0"/>
              <a:t> brown</a:t>
            </a:r>
            <a:r>
              <a:rPr lang="en-US" dirty="0"/>
              <a:t>, </a:t>
            </a:r>
            <a:r>
              <a:rPr lang="en-US" dirty="0" err="1" smtClean="0"/>
              <a:t>green,dark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short, small</a:t>
            </a:r>
            <a:r>
              <a:rPr lang="en-US" dirty="0"/>
              <a:t>, big, </a:t>
            </a:r>
            <a:r>
              <a:rPr lang="en-US" dirty="0" smtClean="0"/>
              <a:t>dark</a:t>
            </a:r>
            <a:r>
              <a:rPr lang="en-US" dirty="0"/>
              <a:t>, </a:t>
            </a:r>
            <a:r>
              <a:rPr lang="en-US" dirty="0" smtClean="0"/>
              <a:t>grey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  <a:p>
            <a:pPr marL="0" indent="0">
              <a:buNone/>
            </a:pPr>
            <a:endParaRPr lang="en-US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Face, eyes, ears, nose, hair.</a:t>
            </a:r>
          </a:p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36865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239000" cy="1584176"/>
          </a:xfrm>
        </p:spPr>
        <p:txBody>
          <a:bodyPr>
            <a:normAutofit/>
          </a:bodyPr>
          <a:lstStyle/>
          <a:p>
            <a:pPr algn="ctr"/>
            <a:r>
              <a:rPr lang="en-US" sz="6000" i="1" dirty="0" smtClean="0">
                <a:latin typeface="Algerian" pitchFamily="82" charset="0"/>
              </a:rPr>
              <a:t>Thank you!</a:t>
            </a:r>
            <a:endParaRPr lang="ru-RU" sz="6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3429000"/>
            <a:ext cx="3767778" cy="2449056"/>
          </a:xfrm>
        </p:spPr>
      </p:pic>
    </p:spTree>
    <p:extLst>
      <p:ext uri="{BB962C8B-B14F-4D97-AF65-F5344CB8AC3E}">
        <p14:creationId xmlns:p14="http://schemas.microsoft.com/office/powerpoint/2010/main" xmlns="" val="2357617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Технология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разноуровневого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обучения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Фрагмент урока в 4 классе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УМК  </a:t>
            </a:r>
            <a:r>
              <a:rPr lang="ru-RU" dirty="0" err="1" smtClean="0"/>
              <a:t>М.З.Биболетова</a:t>
            </a:r>
            <a:r>
              <a:rPr lang="ru-RU" dirty="0" smtClean="0"/>
              <a:t> , </a:t>
            </a:r>
            <a:r>
              <a:rPr lang="ru-RU" dirty="0" err="1" smtClean="0"/>
              <a:t>О.А.Денисенкова</a:t>
            </a:r>
            <a:r>
              <a:rPr lang="ru-RU" dirty="0" smtClean="0"/>
              <a:t>, </a:t>
            </a:r>
            <a:r>
              <a:rPr lang="ru-RU" dirty="0" smtClean="0"/>
              <a:t>             </a:t>
            </a:r>
            <a:r>
              <a:rPr lang="ru-RU" dirty="0" err="1" smtClean="0"/>
              <a:t>Н.Н.Трубанева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«Английский с удовольствием»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Аудирование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стихотворения «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Little mouse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75492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Уровень А</a:t>
            </a:r>
          </a:p>
          <a:p>
            <a:pPr marL="0" indent="0">
              <a:buNone/>
            </a:pPr>
            <a:r>
              <a:rPr lang="ru-RU" sz="2400" i="1" dirty="0" smtClean="0"/>
              <a:t>Прослушайте текст и поставьте предложения в правильном порядке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      Little Mouse,</a:t>
            </a:r>
            <a:r>
              <a:rPr lang="en-US" dirty="0"/>
              <a:t> Little </a:t>
            </a:r>
            <a:r>
              <a:rPr lang="en-US" dirty="0" smtClean="0"/>
              <a:t>Mouse. Where is your house?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        Little Cat,</a:t>
            </a:r>
            <a:r>
              <a:rPr lang="en-US" dirty="0"/>
              <a:t> Little </a:t>
            </a:r>
            <a:r>
              <a:rPr lang="en-US" dirty="0" smtClean="0"/>
              <a:t>Cat. I cannot do that.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/>
              <a:t>Little Mouse, Little </a:t>
            </a:r>
            <a:r>
              <a:rPr lang="en-US" dirty="0" smtClean="0"/>
              <a:t>Mouse. Come into my house.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/>
              <a:t>Little Cat, Little Cat.</a:t>
            </a:r>
            <a:r>
              <a:rPr lang="en-US" dirty="0" smtClean="0"/>
              <a:t> I have no flat.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I’m a poor Mouse, I have no house.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You want to eat me.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559" y="314096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64502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58112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085039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08518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4343" y="5589240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84575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208912" cy="619508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  <a:p>
            <a:pPr marL="0" indent="0">
              <a:buNone/>
            </a:pPr>
            <a:r>
              <a:rPr lang="ru-RU" i="1" u="sng" dirty="0" smtClean="0"/>
              <a:t>Прослушайте текст и заполните пропуски.</a:t>
            </a:r>
            <a:endParaRPr lang="en-US" i="1" u="sng" dirty="0" smtClean="0"/>
          </a:p>
          <a:p>
            <a:pPr marL="0" indent="0">
              <a:buNone/>
            </a:pPr>
            <a:endParaRPr lang="en-US" i="1" u="sng" dirty="0" smtClean="0"/>
          </a:p>
          <a:p>
            <a:pPr marL="0" indent="0">
              <a:buNone/>
            </a:pPr>
            <a:endParaRPr lang="ru-RU" i="1" u="sng" dirty="0"/>
          </a:p>
          <a:p>
            <a:pPr marL="0" indent="0">
              <a:buNone/>
            </a:pPr>
            <a:r>
              <a:rPr lang="en-US" dirty="0"/>
              <a:t>Little </a:t>
            </a:r>
            <a:r>
              <a:rPr lang="en-US" dirty="0" smtClean="0"/>
              <a:t>______, </a:t>
            </a:r>
            <a:r>
              <a:rPr lang="en-US" dirty="0"/>
              <a:t>Little </a:t>
            </a:r>
            <a:r>
              <a:rPr lang="en-US" dirty="0" smtClean="0"/>
              <a:t>_____. </a:t>
            </a:r>
            <a:r>
              <a:rPr lang="en-US" dirty="0"/>
              <a:t>Where is </a:t>
            </a:r>
            <a:r>
              <a:rPr lang="en-US" dirty="0" smtClean="0"/>
              <a:t>your ______?</a:t>
            </a:r>
          </a:p>
          <a:p>
            <a:pPr marL="0" indent="0">
              <a:buNone/>
            </a:pPr>
            <a:r>
              <a:rPr lang="en-US" dirty="0"/>
              <a:t>Little </a:t>
            </a:r>
            <a:r>
              <a:rPr lang="en-US" dirty="0" smtClean="0"/>
              <a:t>______, </a:t>
            </a:r>
            <a:r>
              <a:rPr lang="en-US" dirty="0"/>
              <a:t>Little </a:t>
            </a:r>
            <a:r>
              <a:rPr lang="en-US" dirty="0" smtClean="0"/>
              <a:t>_____. </a:t>
            </a:r>
            <a:r>
              <a:rPr lang="en-US" dirty="0"/>
              <a:t>I have no </a:t>
            </a:r>
            <a:r>
              <a:rPr lang="en-US" dirty="0" smtClean="0"/>
              <a:t>______.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I’m </a:t>
            </a:r>
            <a:r>
              <a:rPr lang="en-US" dirty="0"/>
              <a:t>a poor </a:t>
            </a:r>
            <a:r>
              <a:rPr lang="en-US" dirty="0" smtClean="0"/>
              <a:t>_______, </a:t>
            </a:r>
            <a:r>
              <a:rPr lang="en-US" dirty="0"/>
              <a:t>I have no </a:t>
            </a:r>
            <a:r>
              <a:rPr lang="en-US" dirty="0" smtClean="0"/>
              <a:t>_______.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Little </a:t>
            </a:r>
            <a:r>
              <a:rPr lang="en-US" dirty="0" smtClean="0"/>
              <a:t>______, </a:t>
            </a:r>
            <a:r>
              <a:rPr lang="en-US" dirty="0"/>
              <a:t>Little </a:t>
            </a:r>
            <a:r>
              <a:rPr lang="en-US" dirty="0" smtClean="0"/>
              <a:t>_____. </a:t>
            </a:r>
            <a:r>
              <a:rPr lang="en-US" dirty="0"/>
              <a:t>Come into my </a:t>
            </a:r>
            <a:r>
              <a:rPr lang="en-US" dirty="0" smtClean="0"/>
              <a:t>______.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Little </a:t>
            </a:r>
            <a:r>
              <a:rPr lang="en-US" dirty="0" smtClean="0"/>
              <a:t>______, </a:t>
            </a:r>
            <a:r>
              <a:rPr lang="en-US" dirty="0"/>
              <a:t>Little </a:t>
            </a:r>
            <a:r>
              <a:rPr lang="en-US" dirty="0" smtClean="0"/>
              <a:t>_____. </a:t>
            </a:r>
            <a:r>
              <a:rPr lang="en-US" dirty="0"/>
              <a:t>I cannot do that.</a:t>
            </a:r>
          </a:p>
          <a:p>
            <a:pPr marL="0" indent="0">
              <a:buNone/>
            </a:pPr>
            <a:r>
              <a:rPr lang="en-US" dirty="0"/>
              <a:t>You want to eat me. </a:t>
            </a:r>
            <a:endParaRPr lang="ru-RU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Mouse, house, Cat, flat.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0410098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715200" cy="597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0070C0"/>
                </a:solidFill>
              </a:rPr>
              <a:t>Уровень </a:t>
            </a:r>
            <a:r>
              <a:rPr lang="en-US" u="sng" dirty="0">
                <a:solidFill>
                  <a:srgbClr val="0070C0"/>
                </a:solidFill>
              </a:rPr>
              <a:t>C</a:t>
            </a:r>
          </a:p>
          <a:p>
            <a:pPr marL="0" indent="0">
              <a:buNone/>
            </a:pPr>
            <a:r>
              <a:rPr lang="ru-RU" i="1" u="sng" dirty="0" smtClean="0"/>
              <a:t>Прослушайте </a:t>
            </a:r>
            <a:r>
              <a:rPr lang="ru-RU" i="1" u="sng" dirty="0"/>
              <a:t>текст и заполните пропуски.</a:t>
            </a:r>
            <a:endParaRPr lang="en-US" i="1" u="sng" dirty="0"/>
          </a:p>
          <a:p>
            <a:pPr marL="0" indent="0">
              <a:buNone/>
            </a:pPr>
            <a:endParaRPr lang="en-US" i="1" u="sng" dirty="0"/>
          </a:p>
          <a:p>
            <a:pPr marL="0" indent="0">
              <a:buNone/>
            </a:pPr>
            <a:endParaRPr lang="ru-RU" i="1" u="sng" dirty="0"/>
          </a:p>
          <a:p>
            <a:pPr marL="0" indent="0">
              <a:buNone/>
            </a:pPr>
            <a:r>
              <a:rPr lang="en-US" dirty="0"/>
              <a:t>Little </a:t>
            </a:r>
            <a:r>
              <a:rPr lang="en-US" dirty="0" smtClean="0"/>
              <a:t>_____, </a:t>
            </a:r>
            <a:r>
              <a:rPr lang="en-US" dirty="0"/>
              <a:t>Little _____. Where is </a:t>
            </a:r>
            <a:r>
              <a:rPr lang="en-US" dirty="0" smtClean="0"/>
              <a:t>____  ____?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Little ______, Little _____. I have no ______.</a:t>
            </a:r>
          </a:p>
          <a:p>
            <a:pPr marL="0" indent="0">
              <a:buNone/>
            </a:pPr>
            <a:r>
              <a:rPr lang="en-US" dirty="0"/>
              <a:t>I’m a </a:t>
            </a:r>
            <a:r>
              <a:rPr lang="en-US" dirty="0" smtClean="0"/>
              <a:t>_____ </a:t>
            </a:r>
            <a:r>
              <a:rPr lang="en-US" dirty="0"/>
              <a:t>_______, I have no _______.</a:t>
            </a:r>
          </a:p>
          <a:p>
            <a:pPr marL="0" indent="0">
              <a:buNone/>
            </a:pPr>
            <a:r>
              <a:rPr lang="en-US" dirty="0"/>
              <a:t>Little ______, Little _____. Come into my ______.</a:t>
            </a:r>
          </a:p>
          <a:p>
            <a:pPr marL="0" indent="0">
              <a:buNone/>
            </a:pPr>
            <a:r>
              <a:rPr lang="en-US" dirty="0" smtClean="0"/>
              <a:t>_____ </a:t>
            </a:r>
            <a:r>
              <a:rPr lang="en-US" dirty="0"/>
              <a:t>______, </a:t>
            </a:r>
            <a:r>
              <a:rPr lang="en-US" dirty="0" smtClean="0"/>
              <a:t>_____ </a:t>
            </a:r>
            <a:r>
              <a:rPr lang="en-US" dirty="0"/>
              <a:t>_____. I cannot do that.</a:t>
            </a:r>
          </a:p>
          <a:p>
            <a:pPr marL="0" indent="0">
              <a:buNone/>
            </a:pPr>
            <a:r>
              <a:rPr lang="en-US" dirty="0"/>
              <a:t>You want to eat me. </a:t>
            </a:r>
            <a:endParaRPr lang="ru-RU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Mouse, house, Cat, </a:t>
            </a:r>
            <a:r>
              <a:rPr lang="en-US" i="1" dirty="0" smtClean="0"/>
              <a:t>flat, your, poor, little.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27582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Дифференциация речевых упражнений по обучению чтению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(ex.4,p.72.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ознакомительное чтение)</a:t>
            </a:r>
          </a:p>
          <a:p>
            <a:pPr marL="0" indent="0">
              <a:buNone/>
            </a:pPr>
            <a:r>
              <a:rPr lang="ru-RU" i="1" dirty="0" smtClean="0"/>
              <a:t>Укажите верные и неверные утверждения.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 smtClean="0"/>
              <a:t>    </a:t>
            </a:r>
            <a:r>
              <a:rPr lang="en-US" i="1" dirty="0" smtClean="0"/>
              <a:t> </a:t>
            </a:r>
            <a:r>
              <a:rPr lang="en-US" dirty="0" smtClean="0"/>
              <a:t>They have got a cat.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It’s name is Rex.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Rex has got three friends.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 cat </a:t>
            </a:r>
            <a:r>
              <a:rPr lang="en-US" dirty="0" err="1" smtClean="0"/>
              <a:t>Mussy</a:t>
            </a:r>
            <a:r>
              <a:rPr lang="en-US" dirty="0" smtClean="0"/>
              <a:t> is black.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Patric</a:t>
            </a:r>
            <a:r>
              <a:rPr lang="en-US" dirty="0" smtClean="0"/>
              <a:t> eats cabbage.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080" y="5517232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9645" y="3581400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9645" y="4077072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9645" y="4581128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25034" y="5085184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89308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 (поисковое чтение)</a:t>
            </a:r>
          </a:p>
          <a:p>
            <a:pPr marL="0" indent="0">
              <a:buNone/>
            </a:pPr>
            <a:r>
              <a:rPr lang="ru-RU" sz="2400" i="1" u="sng" dirty="0" smtClean="0"/>
              <a:t>Исправь предложения так, чтобы они соответствовали тексту</a:t>
            </a:r>
            <a:r>
              <a:rPr lang="ru-RU" i="1" dirty="0" smtClean="0"/>
              <a:t>.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They have got a big Christmas party.</a:t>
            </a:r>
          </a:p>
          <a:p>
            <a:pPr marL="0" indent="0">
              <a:buNone/>
            </a:pPr>
            <a:r>
              <a:rPr lang="en-US" i="1" dirty="0" smtClean="0"/>
              <a:t>Rex is four.</a:t>
            </a:r>
          </a:p>
          <a:p>
            <a:pPr marL="0" indent="0">
              <a:buNone/>
            </a:pPr>
            <a:r>
              <a:rPr lang="en-US" i="1" dirty="0" err="1" smtClean="0"/>
              <a:t>Patric</a:t>
            </a:r>
            <a:r>
              <a:rPr lang="en-US" i="1" dirty="0" smtClean="0"/>
              <a:t> is a grey rabbit.</a:t>
            </a:r>
          </a:p>
          <a:p>
            <a:pPr marL="0" indent="0">
              <a:buNone/>
            </a:pPr>
            <a:r>
              <a:rPr lang="en-US" i="1" dirty="0" smtClean="0"/>
              <a:t>They play tennis.</a:t>
            </a:r>
          </a:p>
          <a:p>
            <a:pPr marL="0" indent="0">
              <a:buNone/>
            </a:pPr>
            <a:r>
              <a:rPr lang="en-US" i="1" dirty="0" err="1" smtClean="0"/>
              <a:t>Mussy</a:t>
            </a:r>
            <a:r>
              <a:rPr lang="en-US" i="1" dirty="0" smtClean="0"/>
              <a:t> eats meat.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5363815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  <a:p>
            <a:pPr marL="0" indent="0">
              <a:buNone/>
            </a:pPr>
            <a:r>
              <a:rPr lang="ru-RU" sz="2400" i="1" u="sng" dirty="0" smtClean="0"/>
              <a:t>Прочитайте текст и ответьте на вопросы.</a:t>
            </a:r>
          </a:p>
          <a:p>
            <a:pPr marL="0" indent="0">
              <a:buNone/>
            </a:pPr>
            <a:endParaRPr lang="en-US" sz="2400" i="1" u="sng" dirty="0" smtClean="0"/>
          </a:p>
          <a:p>
            <a:pPr marL="0" indent="0">
              <a:buNone/>
            </a:pPr>
            <a:r>
              <a:rPr lang="en-US" sz="2400" dirty="0" smtClean="0"/>
              <a:t>When is Rex birthday?</a:t>
            </a:r>
          </a:p>
          <a:p>
            <a:pPr marL="0" indent="0">
              <a:buNone/>
            </a:pPr>
            <a:r>
              <a:rPr lang="en-US" sz="2400" dirty="0" smtClean="0"/>
              <a:t>How old is Rex?</a:t>
            </a:r>
          </a:p>
          <a:p>
            <a:pPr marL="0" indent="0">
              <a:buNone/>
            </a:pPr>
            <a:r>
              <a:rPr lang="en-US" sz="2400" dirty="0" smtClean="0"/>
              <a:t>Who comes to see Rex?</a:t>
            </a:r>
          </a:p>
          <a:p>
            <a:pPr marL="0" indent="0">
              <a:buNone/>
            </a:pPr>
            <a:r>
              <a:rPr lang="en-US" sz="2400" dirty="0" smtClean="0"/>
              <a:t>What have they got to eat?</a:t>
            </a:r>
          </a:p>
          <a:p>
            <a:pPr marL="0" indent="0">
              <a:buNone/>
            </a:pPr>
            <a:r>
              <a:rPr lang="en-US" sz="2400" dirty="0" smtClean="0"/>
              <a:t>What presents has Rex got?</a:t>
            </a:r>
            <a:endParaRPr lang="en-US" sz="2400" dirty="0"/>
          </a:p>
          <a:p>
            <a:pPr marL="0" indent="0">
              <a:buNone/>
            </a:pP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xmlns="" val="27712878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Дифференциация речевых упражнений по устной речи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u="sng" dirty="0" smtClean="0">
                <a:solidFill>
                  <a:schemeClr val="accent2">
                    <a:lumMod val="75000"/>
                  </a:schemeClr>
                </a:solidFill>
              </a:rPr>
              <a:t>Тема «Внешность»</a:t>
            </a:r>
            <a:endParaRPr lang="en-US" i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Уровень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ru-RU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Face: round, long, lovely, nice</a:t>
            </a:r>
          </a:p>
          <a:p>
            <a:pPr marL="0" indent="0">
              <a:buNone/>
            </a:pPr>
            <a:r>
              <a:rPr lang="en-US" u="sng" dirty="0" smtClean="0"/>
              <a:t>Eyes: brown, </a:t>
            </a:r>
            <a:r>
              <a:rPr lang="en-US" u="sng" dirty="0" err="1" smtClean="0"/>
              <a:t>blue,green,dark</a:t>
            </a: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Nose: </a:t>
            </a:r>
            <a:r>
              <a:rPr lang="en-US" u="sng" dirty="0" err="1" smtClean="0"/>
              <a:t>short,long,black</a:t>
            </a: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Ears: small, big, clean, pink</a:t>
            </a:r>
          </a:p>
          <a:p>
            <a:pPr marL="0" indent="0">
              <a:buNone/>
            </a:pPr>
            <a:r>
              <a:rPr lang="en-US" u="sng" dirty="0" smtClean="0"/>
              <a:t>Hair: fair, dark, red, grey.</a:t>
            </a:r>
            <a:endParaRPr lang="en-US" u="sng" dirty="0"/>
          </a:p>
          <a:p>
            <a:pPr marL="0" indent="0">
              <a:buNone/>
            </a:pP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8269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94</TotalTime>
  <Words>490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Технология разноуровневого обучения</vt:lpstr>
      <vt:lpstr>Технология разноуровневого обучения</vt:lpstr>
      <vt:lpstr>Аудирование стихотворения «Little mouse»</vt:lpstr>
      <vt:lpstr>Слайд 4</vt:lpstr>
      <vt:lpstr>Слайд 5</vt:lpstr>
      <vt:lpstr>Дифференциация речевых упражнений по обучению чтению</vt:lpstr>
      <vt:lpstr>Слайд 7</vt:lpstr>
      <vt:lpstr>Слайд 8</vt:lpstr>
      <vt:lpstr>Дифференциация речевых упражнений по устной речи</vt:lpstr>
      <vt:lpstr>Слайд 10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дифференцированного обучения</dc:title>
  <dc:creator>Татьяна</dc:creator>
  <cp:lastModifiedBy>Пользователь</cp:lastModifiedBy>
  <cp:revision>11</cp:revision>
  <dcterms:created xsi:type="dcterms:W3CDTF">2018-02-26T18:43:21Z</dcterms:created>
  <dcterms:modified xsi:type="dcterms:W3CDTF">2019-01-05T20:15:17Z</dcterms:modified>
</cp:coreProperties>
</file>