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314" r:id="rId3"/>
    <p:sldId id="257" r:id="rId4"/>
    <p:sldId id="258" r:id="rId5"/>
    <p:sldId id="259" r:id="rId6"/>
    <p:sldId id="260" r:id="rId7"/>
    <p:sldId id="263" r:id="rId8"/>
    <p:sldId id="264" r:id="rId9"/>
    <p:sldId id="266" r:id="rId10"/>
    <p:sldId id="267" r:id="rId11"/>
    <p:sldId id="268" r:id="rId12"/>
    <p:sldId id="270" r:id="rId13"/>
    <p:sldId id="272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25" r:id="rId48"/>
    <p:sldId id="324" r:id="rId49"/>
    <p:sldId id="321" r:id="rId50"/>
    <p:sldId id="322" r:id="rId51"/>
    <p:sldId id="317" r:id="rId52"/>
    <p:sldId id="310" r:id="rId53"/>
    <p:sldId id="318" r:id="rId54"/>
    <p:sldId id="311" r:id="rId55"/>
    <p:sldId id="319" r:id="rId56"/>
    <p:sldId id="312" r:id="rId57"/>
    <p:sldId id="320" r:id="rId58"/>
    <p:sldId id="313" r:id="rId59"/>
    <p:sldId id="315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0" autoAdjust="0"/>
    <p:restoredTop sz="72581" autoAdjust="0"/>
  </p:normalViewPr>
  <p:slideViewPr>
    <p:cSldViewPr>
      <p:cViewPr varScale="1">
        <p:scale>
          <a:sx n="52" d="100"/>
          <a:sy n="52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EDAEA-AC6D-4C9A-9C38-2A04D52D6333}" type="datetimeFigureOut">
              <a:rPr lang="ru-RU" smtClean="0"/>
              <a:pPr/>
              <a:t>08-01-2019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A508E-99D3-4E1A-A4D1-22CA6775EE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A508E-99D3-4E1A-A4D1-22CA6775EE2B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08-01-2019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08-01-2019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08-01-2019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C1971-1080-4222-AB33-C1EA3FBE2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08-01-2019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08-01-2019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08-01-2019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08-01-2019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08-01-2019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08-01-2019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08-01-2019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08-01-2019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08-01-2019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5;&#1072;&#1095;&#1072;&#1083;&#1086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40.xml"/><Relationship Id="rId18" Type="http://schemas.openxmlformats.org/officeDocument/2006/relationships/slide" Target="slide57.xml"/><Relationship Id="rId3" Type="http://schemas.openxmlformats.org/officeDocument/2006/relationships/slide" Target="slide49.xml"/><Relationship Id="rId7" Type="http://schemas.openxmlformats.org/officeDocument/2006/relationships/slide" Target="slide33.xml"/><Relationship Id="rId12" Type="http://schemas.openxmlformats.org/officeDocument/2006/relationships/slide" Target="slide39.xml"/><Relationship Id="rId17" Type="http://schemas.openxmlformats.org/officeDocument/2006/relationships/slide" Target="slide45.xml"/><Relationship Id="rId2" Type="http://schemas.openxmlformats.org/officeDocument/2006/relationships/slide" Target="slide29.xml"/><Relationship Id="rId16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11" Type="http://schemas.openxmlformats.org/officeDocument/2006/relationships/slide" Target="slide53.xml"/><Relationship Id="rId5" Type="http://schemas.openxmlformats.org/officeDocument/2006/relationships/slide" Target="slide31.xml"/><Relationship Id="rId15" Type="http://schemas.openxmlformats.org/officeDocument/2006/relationships/slide" Target="slide42.xml"/><Relationship Id="rId10" Type="http://schemas.openxmlformats.org/officeDocument/2006/relationships/slide" Target="slide38.xml"/><Relationship Id="rId19" Type="http://schemas.openxmlformats.org/officeDocument/2006/relationships/slide" Target="slide43.xml"/><Relationship Id="rId4" Type="http://schemas.openxmlformats.org/officeDocument/2006/relationships/slide" Target="slide30.xml"/><Relationship Id="rId9" Type="http://schemas.openxmlformats.org/officeDocument/2006/relationships/slide" Target="slide36.xml"/><Relationship Id="rId14" Type="http://schemas.openxmlformats.org/officeDocument/2006/relationships/slide" Target="slide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55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6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48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72;&#1087;&#1087;&#1083;&#1086;&#1076;&#1080;&#1089;&#1084;&#1077;&#1085;&#1090;&#1099;.mp3" TargetMode="External"/><Relationship Id="rId5" Type="http://schemas.openxmlformats.org/officeDocument/2006/relationships/image" Target="../media/image21.png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User\Desktop\&#1082;&#1086;&#1090;%20&#1074;%20&#1084;&#1077;&#1096;&#1082;&#1077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874" y="1844824"/>
            <a:ext cx="747955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Тема: Интеллектуальная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игра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 географии для 7-8 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классов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Выполнила: учитель географии Румянцева Е.Н.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27584" y="676801"/>
            <a:ext cx="712879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Климат 20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Ветры, меняющие свое направление два раза в год </a:t>
            </a:r>
            <a:endParaRPr kumimoji="0" lang="ru-RU" sz="6000" b="1" i="0" u="none" strike="noStrike" normalizeH="0" baseline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Развернутая стрелка 5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1527" y="2000240"/>
            <a:ext cx="798039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Климат 30.</a:t>
            </a:r>
          </a:p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Область пониженного</a:t>
            </a:r>
          </a:p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давления в атмосфере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8485" y="1916832"/>
            <a:ext cx="658706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Климат  40.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Как называется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тропический циклон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ураганной силы?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Развернутая стрелка 5">
            <a:hlinkClick r:id="rId2" action="ppaction://hlinksldjump"/>
          </p:cNvPr>
          <p:cNvSpPr/>
          <p:nvPr/>
        </p:nvSpPr>
        <p:spPr>
          <a:xfrm>
            <a:off x="7956376" y="5373216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5248" y="1628800"/>
            <a:ext cx="703352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Климат 50.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Назовите 7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постоянных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климатических поясов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956376" y="4797152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7" y="1484784"/>
            <a:ext cx="8064896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Горы и пустыни 10.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знойная пустыня мира?</a:t>
            </a:r>
          </a:p>
          <a:p>
            <a:pPr algn="ctr"/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Развернутая стрелка 5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30815" y="1988840"/>
            <a:ext cx="654557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Горы и пустыни 20.</a:t>
            </a:r>
          </a:p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высокая </a:t>
            </a:r>
          </a:p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точка Земли?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0973" y="1643050"/>
            <a:ext cx="712207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Горы и пустыни 30.</a:t>
            </a:r>
          </a:p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Перечислите горные</a:t>
            </a:r>
          </a:p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системы Африки.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956376" y="522920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9231" y="2132856"/>
            <a:ext cx="654557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Горы и пустыни 40.</a:t>
            </a:r>
          </a:p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Где расположена </a:t>
            </a:r>
          </a:p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г. Косцюшко?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62349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Горы и пустыни 50.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Назовите высочайшие вершины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Кордильер, Анд, Кавказа.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75" y="1857364"/>
            <a:ext cx="858273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Быт и культура народов мира 10.</a:t>
            </a:r>
          </a:p>
          <a:p>
            <a:pPr algn="ctr"/>
            <a:endParaRPr lang="ru-RU" sz="4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какой стране национальной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мужской одеждой является «юбка»?</a:t>
            </a:r>
            <a:endParaRPr lang="ru-RU" sz="4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32" y="285728"/>
            <a:ext cx="4671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Цель и задачи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785926"/>
            <a:ext cx="6643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способствовать наиболее яркому проявлению индивидуальных способностей обучающихся;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развивать творческий потенциал, кругозор обучающихся;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заинтересовать в познании нового;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способствовать развитию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находчивости, смекалки, быстроты реакции.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3637" y="2428868"/>
            <a:ext cx="772256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Быт и культура народов мира 20.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Страна, известная своими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карнавалами во всем мире.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Развернутая стрелка 5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3" y="1772816"/>
            <a:ext cx="777686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Быт и культура народов мира 30. 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Где проходит всем 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известная коррида?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285860"/>
            <a:ext cx="6997620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Быт и культура народов мира 40.</a:t>
            </a:r>
          </a:p>
          <a:p>
            <a:pPr algn="ctr"/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называются жилища кочевых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казахов, чукчей, 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индейцев, эскимосов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2718" y="2357430"/>
            <a:ext cx="758630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Быт и культура народов мира 50.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Коренное население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Америки-индейцы.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Почему их </a:t>
            </a:r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 назвали?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867" y="2132856"/>
            <a:ext cx="811228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Моря и проливы 10.</a:t>
            </a:r>
          </a:p>
          <a:p>
            <a:pPr algn="ctr"/>
            <a:endParaRPr lang="ru-RU" sz="4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Море знаменитое пиратами.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628800"/>
            <a:ext cx="705678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Моря и проливы 20.  </a:t>
            </a:r>
          </a:p>
          <a:p>
            <a:pPr algn="ctr"/>
            <a:endParaRPr lang="ru-RU" sz="48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Самое мощное и теплое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течение на Земле.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называется </a:t>
            </a:r>
          </a:p>
          <a:p>
            <a:pPr algn="ctr">
              <a:buNone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«море без берегов» </a:t>
            </a:r>
          </a:p>
          <a:p>
            <a:pPr algn="ctr">
              <a:buNone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где оно расположено?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6415" y="1071546"/>
            <a:ext cx="83289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Моря и проливы 40.</a:t>
            </a:r>
          </a:p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73834" y="1772816"/>
            <a:ext cx="646619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Моря и проливы 50.</a:t>
            </a: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Самое солёное море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Мирового океана?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357166"/>
            <a:ext cx="72152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Второй раунд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357298"/>
            <a:ext cx="2627784" cy="1351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Путешественники и первооткрыватели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928934"/>
            <a:ext cx="2627784" cy="1436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Города и страны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4509120"/>
            <a:ext cx="262778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Памятники архитектуры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621508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643174" y="1428736"/>
          <a:ext cx="6096000" cy="442915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476385">
                <a:tc>
                  <a:txBody>
                    <a:bodyPr/>
                    <a:lstStyle/>
                    <a:p>
                      <a:pPr algn="ctr"/>
                      <a:r>
                        <a:rPr lang="ru-RU" sz="2800" i="0" dirty="0" smtClean="0">
                          <a:solidFill>
                            <a:schemeClr val="bg1"/>
                          </a:solidFill>
                          <a:hlinkClick r:id="rId2" action="ppaction://hlinksldjump"/>
                        </a:rPr>
                        <a:t>20</a:t>
                      </a:r>
                      <a:endParaRPr lang="ru-RU" sz="2800" i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30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40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50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60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hlinkClick r:id="rId7" action="ppaction://hlinksldjump"/>
                        </a:rPr>
                        <a:t>80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763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hlinkClick r:id="rId11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hlinkClick r:id="rId12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hlinkClick r:id="rId13" action="ppaction://hlinksldjump"/>
                        </a:rPr>
                        <a:t>80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7638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hlinkClick r:id="rId14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hlinkClick r:id="rId15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hlinkClick r:id="rId16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lt1"/>
                          </a:solidFill>
                          <a:hlinkClick r:id="rId17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hlinkClick r:id="rId18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bg1"/>
                          </a:solidFill>
                          <a:hlinkClick r:id="rId19" action="ppaction://hlinksldjump"/>
                        </a:rPr>
                        <a:t>80</a:t>
                      </a:r>
                      <a:endParaRPr lang="ru-RU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571480"/>
            <a:ext cx="80175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Путешественники и первооткрыватели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20.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57364"/>
            <a:ext cx="536671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Кто был исследователем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Центральной Африки?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Picture 2" descr="http://www.revival.com/images/large/32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71612"/>
            <a:ext cx="3257550" cy="4476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Развернутая стрелка 6">
            <a:hlinkClick r:id="rId3" action="ppaction://hlinksldjump"/>
          </p:cNvPr>
          <p:cNvSpPr/>
          <p:nvPr/>
        </p:nvSpPr>
        <p:spPr>
          <a:xfrm>
            <a:off x="785786" y="5429264"/>
            <a:ext cx="571504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85720" y="1071546"/>
            <a:ext cx="192882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2000240"/>
            <a:ext cx="192882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Климат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2928934"/>
            <a:ext cx="192882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Горы и пустыни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3857628"/>
            <a:ext cx="192882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Быт  и культура народов </a:t>
            </a:r>
            <a:r>
              <a:rPr lang="ru-RU" sz="2400" b="1" dirty="0" smtClean="0"/>
              <a:t>мира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4786322"/>
            <a:ext cx="192882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Моря и проливы</a:t>
            </a:r>
            <a:endParaRPr lang="ru-RU" sz="2400" b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214546" y="1071546"/>
          <a:ext cx="6429420" cy="464347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285884"/>
                <a:gridCol w="1285884"/>
                <a:gridCol w="1285884"/>
                <a:gridCol w="1285884"/>
                <a:gridCol w="1285884"/>
              </a:tblGrid>
              <a:tr h="8588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B0F0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2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30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40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50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8301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30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11" action="ppaction://hlinksldjump"/>
                        </a:rPr>
                        <a:t>50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03076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13" action="ppaction://hlinksldjump"/>
                        </a:rPr>
                        <a:t>20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14" action="ppaction://hlinksldjump"/>
                        </a:rPr>
                        <a:t>30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15" action="ppaction://hlinksldjump"/>
                        </a:rPr>
                        <a:t>40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304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19" action="ppaction://hlinksldjump"/>
                        </a:rPr>
                        <a:t>30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932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F0"/>
                          </a:solidFill>
                          <a:hlinkClick r:id="rId22" action="ppaction://hlinksldjump"/>
                        </a:rPr>
                        <a:t>10</a:t>
                      </a:r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F0"/>
                          </a:solidFill>
                          <a:hlinkClick r:id="rId23" action="ppaction://hlinksldjump"/>
                        </a:rPr>
                        <a:t>20</a:t>
                      </a:r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F0"/>
                          </a:solidFill>
                          <a:hlinkClick r:id="rId24" action="ppaction://hlinksldjump"/>
                        </a:rPr>
                        <a:t>30</a:t>
                      </a:r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F0"/>
                          </a:solidFill>
                          <a:hlinkClick r:id="rId25" action="ppaction://hlinksldjump"/>
                        </a:rPr>
                        <a:t>40</a:t>
                      </a:r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B0F0"/>
                          </a:solidFill>
                          <a:hlinkClick r:id="rId26" action="ppaction://hlinksldjump"/>
                        </a:rPr>
                        <a:t>50</a:t>
                      </a:r>
                      <a:endParaRPr lang="ru-RU" sz="2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857488" y="0"/>
            <a:ext cx="46909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Первый 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7074" y="522972"/>
            <a:ext cx="85898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Путешественники и первооткрыватели 40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071678"/>
            <a:ext cx="403687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 честь кого названы пролив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море у берегов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России и Сев. Америки? 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6082" name="Picture 2" descr="http://www.city-data.com/forum/attachments/alaska/97351d1340276621-i-can-see-russia-my-house-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857364"/>
            <a:ext cx="2857500" cy="3952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Развернутая стрелка 8">
            <a:hlinkClick r:id="rId3" action="ppaction://hlinksldjump"/>
          </p:cNvPr>
          <p:cNvSpPr/>
          <p:nvPr/>
        </p:nvSpPr>
        <p:spPr>
          <a:xfrm>
            <a:off x="785786" y="5429264"/>
            <a:ext cx="571504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277074" y="522972"/>
            <a:ext cx="85898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Путешественники и первооткрыватели 50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071678"/>
            <a:ext cx="44916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Кто совершил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первое кругосветное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путешествие?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7108" name="Picture 4" descr="http://mega-plakat.ru/media/images/categories/jivopischb/big/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14488"/>
            <a:ext cx="3224194" cy="4134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Развернутая стрелка 7">
            <a:hlinkClick r:id="rId3" action="ppaction://hlinksldjump"/>
          </p:cNvPr>
          <p:cNvSpPr/>
          <p:nvPr/>
        </p:nvSpPr>
        <p:spPr>
          <a:xfrm>
            <a:off x="785786" y="5429264"/>
            <a:ext cx="571504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Путешественники и первооткрыватели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3116"/>
            <a:ext cx="450249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4. Кто из мореплавателей </a:t>
            </a:r>
          </a:p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открыл морской 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путь в Индию?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8130" name="Picture 2" descr="http://img13.imageshack.us/img13/8582/vascodag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071678"/>
            <a:ext cx="2557453" cy="37335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Развернутая стрелка 6">
            <a:hlinkClick r:id="rId3" action="ppaction://hlinksldjump"/>
          </p:cNvPr>
          <p:cNvSpPr/>
          <p:nvPr/>
        </p:nvSpPr>
        <p:spPr>
          <a:xfrm>
            <a:off x="785786" y="5429264"/>
            <a:ext cx="571504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71678"/>
            <a:ext cx="47075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5. Назовите первооткрывателей 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Антарктиды?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Путешественники и первооткрыватели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9154" name="Picture 2" descr="http://korabley.net/_nw/14/50497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00438"/>
            <a:ext cx="4429124" cy="2768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Развернутая стрелка 6">
            <a:hlinkClick r:id="rId3" action="ppaction://hlinksldjump"/>
          </p:cNvPr>
          <p:cNvSpPr/>
          <p:nvPr/>
        </p:nvSpPr>
        <p:spPr>
          <a:xfrm>
            <a:off x="785786" y="5429264"/>
            <a:ext cx="571504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071678"/>
            <a:ext cx="51878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6. С именами каких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путешественников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связано название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части света- Америка?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Путешественники и первооткрыватели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0178" name="Picture 2" descr="http://www.scinexx.de/redaktion/focus/bild8/vespucc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500438"/>
            <a:ext cx="2435642" cy="3038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http://900igr.net/datai/geografija/Otkrytija-Kolumba/0003-004-Otkrytija-KHristofora-Kolum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2500298" cy="27719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Развернутая стрелка 7">
            <a:hlinkClick r:id="rId4" action="ppaction://hlinksldjump"/>
          </p:cNvPr>
          <p:cNvSpPr/>
          <p:nvPr/>
        </p:nvSpPr>
        <p:spPr>
          <a:xfrm>
            <a:off x="785786" y="5429264"/>
            <a:ext cx="571504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60208" y="122941"/>
            <a:ext cx="5966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Города и страны 20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000240"/>
            <a:ext cx="5290373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Страна, занимающая первое место по численности населения в мире</a:t>
            </a:r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Развернутая стрелка 6">
            <a:hlinkClick r:id="rId2" action="ppaction://hlinksldjump"/>
          </p:cNvPr>
          <p:cNvSpPr/>
          <p:nvPr/>
        </p:nvSpPr>
        <p:spPr>
          <a:xfrm>
            <a:off x="571472" y="5143512"/>
            <a:ext cx="714380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Города и страны 30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Развернутая стрелка 5">
            <a:hlinkClick r:id="rId2" action="ppaction://hlinksldjump"/>
          </p:cNvPr>
          <p:cNvSpPr/>
          <p:nvPr/>
        </p:nvSpPr>
        <p:spPr>
          <a:xfrm>
            <a:off x="571472" y="5143512"/>
            <a:ext cx="714380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7" y="1785926"/>
            <a:ext cx="6929487" cy="37856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Страна огнедышащих гор,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больше известна как страна Восходящего солнца.   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Города и страны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643182"/>
            <a:ext cx="554247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3. Какому государству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принадлежит самый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крупный остров Земли?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571472" y="5143512"/>
            <a:ext cx="714380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Города и страны 40.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071678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571472" y="5143512"/>
            <a:ext cx="714380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857365"/>
            <a:ext cx="757242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Это государство- родина мушкетёров, сыров, вин,</a:t>
            </a:r>
          </a:p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парфюмерии. Законодательница моды. 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Города и страны 60.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http://st3.flashrolls.net/wallpaper/6c6/74e3e0f15621ad6204772032317b207f_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4825980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29256" y="1928802"/>
            <a:ext cx="347657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Какой город 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изображен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фотографии? 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Развернутая стрелка 5">
            <a:hlinkClick r:id="rId3" action="ppaction://hlinksldjump"/>
          </p:cNvPr>
          <p:cNvSpPr/>
          <p:nvPr/>
        </p:nvSpPr>
        <p:spPr>
          <a:xfrm>
            <a:off x="7786710" y="5214950"/>
            <a:ext cx="714380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4282" y="857233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573028" y="2967335"/>
            <a:ext cx="7502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2357430"/>
            <a:ext cx="760302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Реки 10 .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Как называется начало реки? 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Развернутая стрелка 21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Города и страны 80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://kartoman.ru/wp-content/uploads/2013/04/rio-bla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4257656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2071678"/>
            <a:ext cx="4236435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каком городе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находится статуя Христа-спасителя?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Развернутая стрелка 6">
            <a:hlinkClick r:id="rId3" action="ppaction://hlinksldjump"/>
          </p:cNvPr>
          <p:cNvSpPr/>
          <p:nvPr/>
        </p:nvSpPr>
        <p:spPr>
          <a:xfrm>
            <a:off x="7786710" y="5214950"/>
            <a:ext cx="714380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tebyavezut.ru/upload/iblock/31a/31a32c23dfaa9636b02ef2a2bd200a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181350" cy="4762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4744" y="357166"/>
            <a:ext cx="8403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Памятники архитектуры 20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3222" y="1571612"/>
            <a:ext cx="38586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изображено</a:t>
            </a:r>
          </a:p>
          <a:p>
            <a:pPr marL="914400" indent="-914400"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на фото? </a:t>
            </a:r>
          </a:p>
          <a:p>
            <a:pPr marL="914400" indent="-914400"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Где расположено?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Развернутая стрелка 6">
            <a:hlinkClick r:id="rId3" action="ppaction://hlinksldjump"/>
          </p:cNvPr>
          <p:cNvSpPr/>
          <p:nvPr/>
        </p:nvSpPr>
        <p:spPr>
          <a:xfrm>
            <a:off x="7715272" y="5357826"/>
            <a:ext cx="714380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240" y="384473"/>
            <a:ext cx="8403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Памятники архитектуры 30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2468" name="Picture 4" descr="http://beta2.odessa-daily.com.ua/uploads/imgsc/0647a358848ee44aabf93ab06cd770c388d23d04_b_9865866c0f6fb581bea8fb882c7bca8c4c4ae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80993"/>
            <a:ext cx="3776662" cy="50293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20450" y="1643050"/>
            <a:ext cx="35671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изображено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фото?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Где находится?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Развернутая стрелка 7">
            <a:hlinkClick r:id="rId3" action="ppaction://hlinksldjump"/>
          </p:cNvPr>
          <p:cNvSpPr/>
          <p:nvPr/>
        </p:nvSpPr>
        <p:spPr>
          <a:xfrm>
            <a:off x="7715272" y="5357826"/>
            <a:ext cx="714380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240" y="384473"/>
            <a:ext cx="8403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Памятники архитектуры 80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42" name="Picture 2" descr="http://www.rusbg.com/realty/media/feedgator/images/monthly/2012/10/7_8aad4c2e0dacd49dc311387a1b529d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4071966" cy="33908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60379" y="1785926"/>
            <a:ext cx="488362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изображено на фото?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Где располагается?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честь чего было построено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это сооружение?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Развернутая стрелка 6">
            <a:hlinkClick r:id="rId3" action="ppaction://hlinksldjump"/>
          </p:cNvPr>
          <p:cNvSpPr/>
          <p:nvPr/>
        </p:nvSpPr>
        <p:spPr>
          <a:xfrm>
            <a:off x="7715272" y="5357826"/>
            <a:ext cx="714380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240" y="384473"/>
            <a:ext cx="8403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Памятники архитектуры 40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0418" name="Picture 2" descr="http://www.idealtour.ro/imagini/img_revelion/1315921702roma-colos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714488"/>
            <a:ext cx="4429156" cy="3571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628" y="2143116"/>
            <a:ext cx="393927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изображено на фото?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Где находится?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Чем известно </a:t>
            </a:r>
          </a:p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это сооружение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Развернутая стрелка 6">
            <a:hlinkClick r:id="rId3" action="ppaction://hlinksldjump"/>
          </p:cNvPr>
          <p:cNvSpPr/>
          <p:nvPr/>
        </p:nvSpPr>
        <p:spPr>
          <a:xfrm>
            <a:off x="7715272" y="5357826"/>
            <a:ext cx="714380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0240" y="384473"/>
            <a:ext cx="8403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Памятники архитектуры 50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9394" name="Picture 2" descr="http://www.ansar.ru/uploads/imagesb/2013/04/2335b1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4143404" cy="38982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20002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изображено на фото?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Где находится? </a:t>
            </a:r>
          </a:p>
        </p:txBody>
      </p:sp>
      <p:sp>
        <p:nvSpPr>
          <p:cNvPr id="8" name="Развернутая стрелка 7">
            <a:hlinkClick r:id="rId3" action="ppaction://hlinksldjump"/>
          </p:cNvPr>
          <p:cNvSpPr/>
          <p:nvPr/>
        </p:nvSpPr>
        <p:spPr>
          <a:xfrm>
            <a:off x="7715272" y="5357826"/>
            <a:ext cx="714380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Памятники архитектуры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8370" name="Picture 2" descr="http://lifeglobe.net/media/entry/0/2-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481370" cy="44348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171448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Что изображено на фото?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Где находится? 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чем особенность этого сооружения?</a:t>
            </a:r>
          </a:p>
        </p:txBody>
      </p:sp>
      <p:sp>
        <p:nvSpPr>
          <p:cNvPr id="7" name="Развернутая стрелка 6">
            <a:hlinkClick r:id="rId3" action="ppaction://hlinksldjump"/>
          </p:cNvPr>
          <p:cNvSpPr/>
          <p:nvPr/>
        </p:nvSpPr>
        <p:spPr>
          <a:xfrm>
            <a:off x="7715272" y="5357826"/>
            <a:ext cx="714380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Моря и проливы 30. </a:t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12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5918" y="2000240"/>
            <a:ext cx="5643602" cy="2286016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-20796" y="4286255"/>
            <a:ext cx="91855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Ваш выигрыш увеличивается </a:t>
            </a:r>
          </a:p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 30 баллов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Развернутая стрелка 6">
            <a:hlinkClick r:id="rId4" action="ppaction://hlinksldjump"/>
          </p:cNvPr>
          <p:cNvSpPr/>
          <p:nvPr/>
        </p:nvSpPr>
        <p:spPr>
          <a:xfrm>
            <a:off x="8172400" y="558924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апплодисмен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28664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FFFF00"/>
                </a:solidFill>
                <a:latin typeface="Comic Sans MS" pitchFamily="66" charset="0"/>
              </a:rPr>
              <a:t>Кот в мешке</a:t>
            </a:r>
          </a:p>
        </p:txBody>
      </p:sp>
      <p:pic>
        <p:nvPicPr>
          <p:cNvPr id="276483" name="Picture 3" descr="CAT2">
            <a:hlinkClick r:id="rId3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29000" y="1600200"/>
            <a:ext cx="2582863" cy="2476500"/>
          </a:xfrm>
          <a:ln>
            <a:solidFill>
              <a:srgbClr val="FFFF00"/>
            </a:solidFill>
          </a:ln>
        </p:spPr>
      </p:pic>
      <p:sp>
        <p:nvSpPr>
          <p:cNvPr id="276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508500"/>
            <a:ext cx="8229600" cy="1622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b="1" dirty="0" smtClean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51082" y="4221088"/>
            <a:ext cx="62418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«Россия в загадках»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кот в меш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7246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76482" grpId="0"/>
      <p:bldP spid="27648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2467" y="1772816"/>
            <a:ext cx="7933262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Реки 20 .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Какая река дважды 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пересекает экватор? </a:t>
            </a:r>
          </a:p>
          <a:p>
            <a:pPr algn="ctr"/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Развернутая стрелка 7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340768"/>
            <a:ext cx="698477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Какая земля никогда </a:t>
            </a:r>
          </a:p>
          <a:p>
            <a:pPr algn="ctr"/>
            <a:endParaRPr lang="ru-RU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 состарится?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Развернутая стрелка 6">
            <a:hlinkClick r:id="rId2" action="ppaction://hlinksldjump"/>
          </p:cNvPr>
          <p:cNvSpPr/>
          <p:nvPr/>
        </p:nvSpPr>
        <p:spPr>
          <a:xfrm>
            <a:off x="1043608" y="5229200"/>
            <a:ext cx="886968" cy="138188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3750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1555" y="620688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30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FFFF00"/>
                </a:solidFill>
                <a:latin typeface="Comic Sans MS" pitchFamily="66" charset="0"/>
              </a:rPr>
              <a:t>Своя игра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1625" y="4775200"/>
            <a:ext cx="8540750" cy="160655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«По реке времени»</a:t>
            </a:r>
          </a:p>
        </p:txBody>
      </p:sp>
      <p:pic>
        <p:nvPicPr>
          <p:cNvPr id="263172" name="Picture 4" descr="BOY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1916113"/>
            <a:ext cx="2089150" cy="29511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  <p:bldP spid="26317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86986" y="-243407"/>
            <a:ext cx="711746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«По реке времени »</a:t>
            </a:r>
            <a:endParaRPr lang="ru-RU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995936" y="2071678"/>
            <a:ext cx="4862344" cy="2786082"/>
          </a:xfrm>
          <a:prstGeom prst="wedgeRoundRectCallout">
            <a:avLst>
              <a:gd name="adj1" fmla="val -39461"/>
              <a:gd name="adj2" fmla="val 680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Эти горы неоднократно являлись театром военных действий: в 218 до н.э. там был Ганнибал, в 58 году до </a:t>
            </a:r>
            <a:r>
              <a:rPr lang="ru-RU" sz="2000" b="1" dirty="0" err="1" smtClean="0">
                <a:solidFill>
                  <a:schemeClr val="bg1"/>
                </a:solidFill>
              </a:rPr>
              <a:t>н.э.-Юлий</a:t>
            </a:r>
            <a:r>
              <a:rPr lang="ru-RU" sz="2000" b="1" dirty="0" smtClean="0">
                <a:solidFill>
                  <a:schemeClr val="bg1"/>
                </a:solidFill>
              </a:rPr>
              <a:t> Цезарь, а в 1799 </a:t>
            </a:r>
            <a:r>
              <a:rPr lang="ru-RU" sz="2000" b="1" dirty="0" err="1" smtClean="0">
                <a:solidFill>
                  <a:schemeClr val="bg1"/>
                </a:solidFill>
              </a:rPr>
              <a:t>году-Суворов</a:t>
            </a:r>
            <a:r>
              <a:rPr lang="ru-RU" sz="2000" b="1" dirty="0" smtClean="0">
                <a:solidFill>
                  <a:schemeClr val="bg1"/>
                </a:solidFill>
              </a:rPr>
              <a:t>. О каких горах идет речь?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фото учителя\DSC00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3552395" cy="3816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Развернутая стрелка 6">
            <a:hlinkClick r:id="rId3" action="ppaction://hlinksldjump"/>
          </p:cNvPr>
          <p:cNvSpPr/>
          <p:nvPr/>
        </p:nvSpPr>
        <p:spPr>
          <a:xfrm>
            <a:off x="7740352" y="5301208"/>
            <a:ext cx="714380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FFFF00"/>
                </a:solidFill>
                <a:latin typeface="Comic Sans MS" pitchFamily="66" charset="0"/>
              </a:rPr>
              <a:t>Своя игра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1625" y="4775200"/>
            <a:ext cx="8540750" cy="16065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«По заповедным местам»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4800" dirty="0" smtClean="0"/>
          </a:p>
        </p:txBody>
      </p:sp>
      <p:pic>
        <p:nvPicPr>
          <p:cNvPr id="263172" name="Picture 4" descr="BOY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1916113"/>
            <a:ext cx="2089150" cy="29511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  <p:bldP spid="26317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786182" y="1785926"/>
            <a:ext cx="4857784" cy="2143140"/>
          </a:xfrm>
          <a:prstGeom prst="wedgeRoundRectCallout">
            <a:avLst>
              <a:gd name="adj1" fmla="val -46502"/>
              <a:gd name="adj2" fmla="val 974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Англии ее называют «птичкой» Богородицы, в Германии - жучком Девы Марии, в Голландии – Божьим созданием. Как ее называют в России?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041" y="571480"/>
            <a:ext cx="8965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«По заповедным местам 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:\фото учителя 2\DSC00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308" t="4735" r="-5769" b="6874"/>
          <a:stretch>
            <a:fillRect/>
          </a:stretch>
        </p:blipFill>
        <p:spPr bwMode="auto">
          <a:xfrm>
            <a:off x="571472" y="1928802"/>
            <a:ext cx="3286148" cy="4000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Развернутая стрелка 8">
            <a:hlinkClick r:id="rId3" action="ppaction://hlinksldjump"/>
          </p:cNvPr>
          <p:cNvSpPr/>
          <p:nvPr/>
        </p:nvSpPr>
        <p:spPr>
          <a:xfrm>
            <a:off x="7884368" y="5373216"/>
            <a:ext cx="792088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FFFF00"/>
                </a:solidFill>
                <a:latin typeface="Comic Sans MS" pitchFamily="66" charset="0"/>
              </a:rPr>
              <a:t>Своя игра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1625" y="4775200"/>
            <a:ext cx="8540750" cy="16065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«География в творчестве»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4800" dirty="0" smtClean="0"/>
          </a:p>
        </p:txBody>
      </p:sp>
      <p:pic>
        <p:nvPicPr>
          <p:cNvPr id="263172" name="Picture 4" descr="BOY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1916113"/>
            <a:ext cx="2089150" cy="29511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  <p:bldP spid="26317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885" y="285728"/>
            <a:ext cx="75922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География в творчестве .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139952" y="1916832"/>
            <a:ext cx="4289700" cy="2520280"/>
          </a:xfrm>
          <a:prstGeom prst="wedgeRoundRectCallout">
            <a:avLst>
              <a:gd name="adj1" fmla="val -51036"/>
              <a:gd name="adj2" fmla="val 91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каком городе России писал в 1859 году в своём стихотворении Н.Некрасов?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Театры и дворцы, Нева и корабли,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Несущие туда со всех концов земли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Затеи роскоши; музеи просвещения,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Музеи древности- «все признаки учения»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том городе найдёшь…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05472"/>
            <a:ext cx="3872087" cy="47525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Развернутая стрелка 6">
            <a:hlinkClick r:id="rId4" action="ppaction://hlinksldjump"/>
          </p:cNvPr>
          <p:cNvSpPr/>
          <p:nvPr/>
        </p:nvSpPr>
        <p:spPr>
          <a:xfrm>
            <a:off x="7715272" y="5357826"/>
            <a:ext cx="714380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/>
          <a:lstStyle/>
          <a:p>
            <a:pPr eaLnBrk="1" hangingPunct="1"/>
            <a:r>
              <a:rPr lang="ru-RU" sz="6000" b="1" dirty="0" smtClean="0">
                <a:solidFill>
                  <a:srgbClr val="FFFF00"/>
                </a:solidFill>
                <a:latin typeface="Comic Sans MS" pitchFamily="66" charset="0"/>
              </a:rPr>
              <a:t>Своя игра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1625" y="4775200"/>
            <a:ext cx="8540750" cy="16065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«Природные явления»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4800" dirty="0" smtClean="0"/>
          </a:p>
        </p:txBody>
      </p:sp>
      <p:pic>
        <p:nvPicPr>
          <p:cNvPr id="263172" name="Picture 4" descr="BOY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1916113"/>
            <a:ext cx="2089150" cy="29511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  <p:bldP spid="26317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3851920" y="1628800"/>
            <a:ext cx="5000660" cy="2571768"/>
          </a:xfrm>
          <a:prstGeom prst="wedgeRoundRectCallout">
            <a:avLst>
              <a:gd name="adj1" fmla="val -43551"/>
              <a:gd name="adj2" fmla="val 711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Объясните причины возникновения приливов и отливов на Земле с точки зрения физики.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3242954" cy="48139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395536" y="40466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Природные явления .</a:t>
            </a:r>
          </a:p>
        </p:txBody>
      </p:sp>
      <p:sp>
        <p:nvSpPr>
          <p:cNvPr id="6" name="Развернутая стрелка 5">
            <a:hlinkClick r:id="rId3" action="ppaction://hlinksldjump"/>
          </p:cNvPr>
          <p:cNvSpPr/>
          <p:nvPr/>
        </p:nvSpPr>
        <p:spPr>
          <a:xfrm>
            <a:off x="7715272" y="5357826"/>
            <a:ext cx="714380" cy="114300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412776"/>
            <a:ext cx="728667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Реки 30 .</a:t>
            </a:r>
          </a:p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Единственная река, </a:t>
            </a:r>
          </a:p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вытекающая  из </a:t>
            </a:r>
          </a:p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озера Байкал? </a:t>
            </a:r>
            <a:endParaRPr lang="ru-RU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412776"/>
            <a:ext cx="763284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Реки 40 . </a:t>
            </a:r>
          </a:p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какой реке стоит </a:t>
            </a:r>
          </a:p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г. Санкт-Петербург?</a:t>
            </a:r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714356"/>
            <a:ext cx="6858048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Реки 50 .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Пересыхающие реки в 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Австралии называются…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Развернутая стрелка 4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1628800"/>
            <a:ext cx="582836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Климат 10.</a:t>
            </a:r>
          </a:p>
          <a:p>
            <a:pPr algn="ctr"/>
            <a:r>
              <a:rPr kumimoji="0" lang="ru-RU" sz="6600" b="1" i="0" u="none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Нижний слой атмосферы </a:t>
            </a:r>
            <a:r>
              <a:rPr lang="ru-RU" sz="6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?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Развернутая стрелка 5">
            <a:hlinkClick r:id="rId2" action="ppaction://hlinksldjump"/>
          </p:cNvPr>
          <p:cNvSpPr/>
          <p:nvPr/>
        </p:nvSpPr>
        <p:spPr>
          <a:xfrm>
            <a:off x="7286644" y="5214950"/>
            <a:ext cx="714380" cy="92869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865</Words>
  <Application>Microsoft Office PowerPoint</Application>
  <PresentationFormat>Экран (4:3)</PresentationFormat>
  <Paragraphs>256</Paragraphs>
  <Slides>59</Slides>
  <Notes>1</Notes>
  <HiddenSlides>42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Путешественники и первооткрыватели 40</vt:lpstr>
      <vt:lpstr>Путешественники и первооткрыватели 50</vt:lpstr>
      <vt:lpstr>Путешественники и первооткрыватели</vt:lpstr>
      <vt:lpstr>Путешественники и первооткрыватели</vt:lpstr>
      <vt:lpstr>Путешественники и первооткрыватели</vt:lpstr>
      <vt:lpstr>Города и страны 20 </vt:lpstr>
      <vt:lpstr>Города и страны 30</vt:lpstr>
      <vt:lpstr>Города и страны</vt:lpstr>
      <vt:lpstr>Города и страны 40.</vt:lpstr>
      <vt:lpstr>Города и страны 60.</vt:lpstr>
      <vt:lpstr>Города и страны 80</vt:lpstr>
      <vt:lpstr>Слайд 41</vt:lpstr>
      <vt:lpstr>Памятники архитектуры 30</vt:lpstr>
      <vt:lpstr>Памятники архитектуры 80</vt:lpstr>
      <vt:lpstr>Памятники архитектуры 40</vt:lpstr>
      <vt:lpstr>Памятники архитектуры 50</vt:lpstr>
      <vt:lpstr>Памятники архитектуры</vt:lpstr>
      <vt:lpstr>Слайд 47</vt:lpstr>
      <vt:lpstr>Моря и проливы 30.  </vt:lpstr>
      <vt:lpstr>Кот в мешке</vt:lpstr>
      <vt:lpstr>Слайд 50</vt:lpstr>
      <vt:lpstr>Своя игра</vt:lpstr>
      <vt:lpstr> </vt:lpstr>
      <vt:lpstr>Своя игра</vt:lpstr>
      <vt:lpstr>Слайд 54</vt:lpstr>
      <vt:lpstr>Своя игра</vt:lpstr>
      <vt:lpstr>Слайд 56</vt:lpstr>
      <vt:lpstr>Своя игра</vt:lpstr>
      <vt:lpstr>Слайд 58</vt:lpstr>
      <vt:lpstr>Слайд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84</cp:revision>
  <dcterms:modified xsi:type="dcterms:W3CDTF">2019-01-08T14:22:36Z</dcterms:modified>
</cp:coreProperties>
</file>