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4" r:id="rId7"/>
    <p:sldId id="260" r:id="rId8"/>
    <p:sldId id="270" r:id="rId9"/>
    <p:sldId id="265" r:id="rId10"/>
    <p:sldId id="261" r:id="rId11"/>
    <p:sldId id="269" r:id="rId12"/>
    <p:sldId id="268" r:id="rId13"/>
    <p:sldId id="262" r:id="rId14"/>
    <p:sldId id="272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771D98C3-7522-4A64-8EA2-CBF4F0577743}"/>
    <pc:docChg chg="modSld">
      <pc:chgData name="" userId="" providerId="" clId="Web-{771D98C3-7522-4A64-8EA2-CBF4F0577743}" dt="2018-07-25T08:44:50.702" v="13" actId="1076"/>
      <pc:docMkLst>
        <pc:docMk/>
      </pc:docMkLst>
      <pc:sldChg chg="delSp modSp">
        <pc:chgData name="" userId="" providerId="" clId="Web-{771D98C3-7522-4A64-8EA2-CBF4F0577743}" dt="2018-07-25T08:44:36.686" v="11"/>
        <pc:sldMkLst>
          <pc:docMk/>
          <pc:sldMk cId="0" sldId="262"/>
        </pc:sldMkLst>
        <pc:picChg chg="del mod">
          <ac:chgData name="" userId="" providerId="" clId="Web-{771D98C3-7522-4A64-8EA2-CBF4F0577743}" dt="2018-07-25T08:44:36.686" v="11"/>
          <ac:picMkLst>
            <pc:docMk/>
            <pc:sldMk cId="0" sldId="262"/>
            <ac:picMk id="10" creationId="{CB38F431-060A-4B1B-AC94-057D8DEF3D46}"/>
          </ac:picMkLst>
        </pc:picChg>
      </pc:sldChg>
      <pc:sldChg chg="addSp delSp modSp">
        <pc:chgData name="" userId="" providerId="" clId="Web-{771D98C3-7522-4A64-8EA2-CBF4F0577743}" dt="2018-07-25T08:44:50.702" v="13" actId="1076"/>
        <pc:sldMkLst>
          <pc:docMk/>
          <pc:sldMk cId="4065897505" sldId="268"/>
        </pc:sldMkLst>
        <pc:picChg chg="add mod">
          <ac:chgData name="" userId="" providerId="" clId="Web-{771D98C3-7522-4A64-8EA2-CBF4F0577743}" dt="2018-07-25T08:32:12.613" v="3" actId="1076"/>
          <ac:picMkLst>
            <pc:docMk/>
            <pc:sldMk cId="4065897505" sldId="268"/>
            <ac:picMk id="3" creationId="{D7921831-1CA7-471D-AACF-97EC22FEE64C}"/>
          </ac:picMkLst>
        </pc:picChg>
        <pc:picChg chg="add mod">
          <ac:chgData name="" userId="" providerId="" clId="Web-{771D98C3-7522-4A64-8EA2-CBF4F0577743}" dt="2018-07-25T08:33:00.159" v="5" actId="1076"/>
          <ac:picMkLst>
            <pc:docMk/>
            <pc:sldMk cId="4065897505" sldId="268"/>
            <ac:picMk id="7" creationId="{FE183D2F-9068-4F68-8BE5-C7394E5720A0}"/>
          </ac:picMkLst>
        </pc:picChg>
        <pc:picChg chg="add del mod">
          <ac:chgData name="" userId="" providerId="" clId="Web-{771D98C3-7522-4A64-8EA2-CBF4F0577743}" dt="2018-07-25T08:34:41.596" v="7"/>
          <ac:picMkLst>
            <pc:docMk/>
            <pc:sldMk cId="4065897505" sldId="268"/>
            <ac:picMk id="9" creationId="{3F4741BE-B594-4BF4-8674-436540F70D94}"/>
          </ac:picMkLst>
        </pc:picChg>
        <pc:picChg chg="add mod">
          <ac:chgData name="" userId="" providerId="" clId="Web-{771D98C3-7522-4A64-8EA2-CBF4F0577743}" dt="2018-07-25T08:35:04.033" v="9" actId="1076"/>
          <ac:picMkLst>
            <pc:docMk/>
            <pc:sldMk cId="4065897505" sldId="268"/>
            <ac:picMk id="11" creationId="{BAF54B52-34CC-4929-9A63-AB29984AC42F}"/>
          </ac:picMkLst>
        </pc:picChg>
        <pc:picChg chg="add mod">
          <ac:chgData name="" userId="" providerId="" clId="Web-{771D98C3-7522-4A64-8EA2-CBF4F0577743}" dt="2018-07-25T08:44:50.702" v="13" actId="1076"/>
          <ac:picMkLst>
            <pc:docMk/>
            <pc:sldMk cId="4065897505" sldId="268"/>
            <ac:picMk id="13" creationId="{892245A1-4A19-47D2-A81D-4017C03A0EA5}"/>
          </ac:picMkLst>
        </pc:picChg>
      </pc:sldChg>
    </pc:docChg>
  </pc:docChgLst>
  <pc:docChgLst>
    <pc:chgData clId="Web-{BBF2D815-D692-4D3E-B249-0242A1C06C60}"/>
    <pc:docChg chg="modSld">
      <pc:chgData name="" userId="" providerId="" clId="Web-{BBF2D815-D692-4D3E-B249-0242A1C06C60}" dt="2018-07-26T08:34:43.367" v="153" actId="14100"/>
      <pc:docMkLst>
        <pc:docMk/>
      </pc:docMkLst>
      <pc:sldChg chg="addSp modSp">
        <pc:chgData name="" userId="" providerId="" clId="Web-{BBF2D815-D692-4D3E-B249-0242A1C06C60}" dt="2018-07-26T08:34:43.367" v="153" actId="14100"/>
        <pc:sldMkLst>
          <pc:docMk/>
          <pc:sldMk cId="1366486646" sldId="271"/>
        </pc:sldMkLst>
        <pc:spChg chg="add mod">
          <ac:chgData name="" userId="" providerId="" clId="Web-{BBF2D815-D692-4D3E-B249-0242A1C06C60}" dt="2018-07-26T08:34:43.367" v="153" actId="14100"/>
          <ac:spMkLst>
            <pc:docMk/>
            <pc:sldMk cId="1366486646" sldId="271"/>
            <ac:spMk id="3" creationId="{F86894C5-B818-418B-847D-AA09219F5DAF}"/>
          </ac:spMkLst>
        </pc:spChg>
        <pc:spChg chg="mod">
          <ac:chgData name="" userId="" providerId="" clId="Web-{BBF2D815-D692-4D3E-B249-0242A1C06C60}" dt="2018-07-26T08:25:40.016" v="94" actId="20577"/>
          <ac:spMkLst>
            <pc:docMk/>
            <pc:sldMk cId="1366486646" sldId="271"/>
            <ac:spMk id="4" creationId="{FD794B2C-3E63-4060-879F-6B4B31DFCD50}"/>
          </ac:spMkLst>
        </pc:spChg>
      </pc:sldChg>
    </pc:docChg>
  </pc:docChgLst>
  <pc:docChgLst>
    <pc:chgData clId="Web-{73945AB4-B877-43BA-AEA5-4CF0CCB33A90}"/>
    <pc:docChg chg="addSld modSld sldOrd">
      <pc:chgData name="" userId="" providerId="" clId="Web-{73945AB4-B877-43BA-AEA5-4CF0CCB33A90}" dt="2018-07-25T20:43:25.302" v="175" actId="14100"/>
      <pc:docMkLst>
        <pc:docMk/>
      </pc:docMkLst>
      <pc:sldChg chg="addSp delSp modSp">
        <pc:chgData name="" userId="" providerId="" clId="Web-{73945AB4-B877-43BA-AEA5-4CF0CCB33A90}" dt="2018-07-25T20:09:56.235" v="147" actId="1076"/>
        <pc:sldMkLst>
          <pc:docMk/>
          <pc:sldMk cId="0" sldId="261"/>
        </pc:sldMkLst>
        <pc:spChg chg="mod">
          <ac:chgData name="" userId="" providerId="" clId="Web-{73945AB4-B877-43BA-AEA5-4CF0CCB33A90}" dt="2018-07-25T19:47:25.987" v="115" actId="1076"/>
          <ac:spMkLst>
            <pc:docMk/>
            <pc:sldMk cId="0" sldId="261"/>
            <ac:spMk id="4" creationId="{00000000-0000-0000-0000-000000000000}"/>
          </ac:spMkLst>
        </pc:spChg>
        <pc:spChg chg="mod">
          <ac:chgData name="" userId="" providerId="" clId="Web-{73945AB4-B877-43BA-AEA5-4CF0CCB33A90}" dt="2018-07-25T20:07:04.608" v="130" actId="1076"/>
          <ac:spMkLst>
            <pc:docMk/>
            <pc:sldMk cId="0" sldId="261"/>
            <ac:spMk id="6" creationId="{89F8F2A2-4F53-4536-94A0-86FF86B506AC}"/>
          </ac:spMkLst>
        </pc:spChg>
        <pc:spChg chg="add mod">
          <ac:chgData name="" userId="" providerId="" clId="Web-{73945AB4-B877-43BA-AEA5-4CF0CCB33A90}" dt="2018-07-25T20:08:57.813" v="143" actId="14100"/>
          <ac:spMkLst>
            <pc:docMk/>
            <pc:sldMk cId="0" sldId="261"/>
            <ac:spMk id="15" creationId="{3CE40736-A962-4423-820B-E0F92D5F605E}"/>
          </ac:spMkLst>
        </pc:spChg>
        <pc:spChg chg="add del mod">
          <ac:chgData name="" userId="" providerId="" clId="Web-{73945AB4-B877-43BA-AEA5-4CF0CCB33A90}" dt="2018-07-25T20:09:40.360" v="146"/>
          <ac:spMkLst>
            <pc:docMk/>
            <pc:sldMk cId="0" sldId="261"/>
            <ac:spMk id="16" creationId="{13E37C20-D87D-4B72-90C0-C7D52746D9D0}"/>
          </ac:spMkLst>
        </pc:spChg>
        <pc:picChg chg="mod">
          <ac:chgData name="" userId="" providerId="" clId="Web-{73945AB4-B877-43BA-AEA5-4CF0CCB33A90}" dt="2018-07-25T20:00:46.570" v="121" actId="1076"/>
          <ac:picMkLst>
            <pc:docMk/>
            <pc:sldMk cId="0" sldId="261"/>
            <ac:picMk id="5" creationId="{37C105FF-F6B8-4F4C-933A-976F2B94C5F0}"/>
          </ac:picMkLst>
        </pc:picChg>
        <pc:picChg chg="mod">
          <ac:chgData name="" userId="" providerId="" clId="Web-{73945AB4-B877-43BA-AEA5-4CF0CCB33A90}" dt="2018-07-25T20:09:56.235" v="147" actId="1076"/>
          <ac:picMkLst>
            <pc:docMk/>
            <pc:sldMk cId="0" sldId="261"/>
            <ac:picMk id="7" creationId="{A0BFFCAF-E1B5-4ACE-9AD4-EC458D34FB5A}"/>
          </ac:picMkLst>
        </pc:picChg>
        <pc:picChg chg="del">
          <ac:chgData name="" userId="" providerId="" clId="Web-{73945AB4-B877-43BA-AEA5-4CF0CCB33A90}" dt="2018-07-25T19:45:48.251" v="113"/>
          <ac:picMkLst>
            <pc:docMk/>
            <pc:sldMk cId="0" sldId="261"/>
            <ac:picMk id="8" creationId="{C959742C-B619-40FB-9004-41089BACB919}"/>
          </ac:picMkLst>
        </pc:picChg>
        <pc:picChg chg="add del mod">
          <ac:chgData name="" userId="" providerId="" clId="Web-{73945AB4-B877-43BA-AEA5-4CF0CCB33A90}" dt="2018-07-25T20:04:38.731" v="122"/>
          <ac:picMkLst>
            <pc:docMk/>
            <pc:sldMk cId="0" sldId="261"/>
            <ac:picMk id="9" creationId="{6FCE214F-CCE3-4FCE-B4FA-0D63CF9271CF}"/>
          </ac:picMkLst>
        </pc:picChg>
        <pc:picChg chg="add del mod">
          <ac:chgData name="" userId="" providerId="" clId="Web-{73945AB4-B877-43BA-AEA5-4CF0CCB33A90}" dt="2018-07-25T20:04:49.935" v="125"/>
          <ac:picMkLst>
            <pc:docMk/>
            <pc:sldMk cId="0" sldId="261"/>
            <ac:picMk id="11" creationId="{AB474D44-FA01-4C7A-94D8-4981AC5C13F0}"/>
          </ac:picMkLst>
        </pc:picChg>
        <pc:picChg chg="add mod">
          <ac:chgData name="" userId="" providerId="" clId="Web-{73945AB4-B877-43BA-AEA5-4CF0CCB33A90}" dt="2018-07-25T20:06:47.999" v="128" actId="1076"/>
          <ac:picMkLst>
            <pc:docMk/>
            <pc:sldMk cId="0" sldId="261"/>
            <ac:picMk id="13" creationId="{BF36E59A-1803-456F-BFA9-0C33A1DAF885}"/>
          </ac:picMkLst>
        </pc:picChg>
      </pc:sldChg>
      <pc:sldChg chg="addSp delSp modSp">
        <pc:chgData name="" userId="" providerId="" clId="Web-{73945AB4-B877-43BA-AEA5-4CF0CCB33A90}" dt="2018-07-25T19:43:10.870" v="112" actId="1076"/>
        <pc:sldMkLst>
          <pc:docMk/>
          <pc:sldMk cId="3880933036" sldId="265"/>
        </pc:sldMkLst>
        <pc:spChg chg="add">
          <ac:chgData name="" userId="" providerId="" clId="Web-{73945AB4-B877-43BA-AEA5-4CF0CCB33A90}" dt="2018-07-25T19:37:13.960" v="87"/>
          <ac:spMkLst>
            <pc:docMk/>
            <pc:sldMk cId="3880933036" sldId="265"/>
            <ac:spMk id="3" creationId="{B32EE629-159E-434E-9A36-F52E1390BA88}"/>
          </ac:spMkLst>
        </pc:spChg>
        <pc:spChg chg="add mod">
          <ac:chgData name="" userId="" providerId="" clId="Web-{73945AB4-B877-43BA-AEA5-4CF0CCB33A90}" dt="2018-07-25T19:39:01.711" v="96"/>
          <ac:spMkLst>
            <pc:docMk/>
            <pc:sldMk cId="3880933036" sldId="265"/>
            <ac:spMk id="6" creationId="{4F442073-D303-49D6-903B-BC04A54B4EF2}"/>
          </ac:spMkLst>
        </pc:spChg>
        <pc:spChg chg="add mod ord">
          <ac:chgData name="" userId="" providerId="" clId="Web-{73945AB4-B877-43BA-AEA5-4CF0CCB33A90}" dt="2018-07-25T19:43:10.870" v="112" actId="1076"/>
          <ac:spMkLst>
            <pc:docMk/>
            <pc:sldMk cId="3880933036" sldId="265"/>
            <ac:spMk id="8" creationId="{17D04F82-18F1-406D-97C0-DEEE9D0C9847}"/>
          </ac:spMkLst>
        </pc:spChg>
        <pc:picChg chg="mod">
          <ac:chgData name="" userId="" providerId="" clId="Web-{73945AB4-B877-43BA-AEA5-4CF0CCB33A90}" dt="2018-07-25T19:42:38.870" v="111" actId="1076"/>
          <ac:picMkLst>
            <pc:docMk/>
            <pc:sldMk cId="3880933036" sldId="265"/>
            <ac:picMk id="5" creationId="{9A22E12F-475F-4763-9970-A94BD3071AD2}"/>
          </ac:picMkLst>
        </pc:picChg>
        <pc:picChg chg="del">
          <ac:chgData name="" userId="" providerId="" clId="Web-{73945AB4-B877-43BA-AEA5-4CF0CCB33A90}" dt="2018-07-25T19:24:53.706" v="1"/>
          <ac:picMkLst>
            <pc:docMk/>
            <pc:sldMk cId="3880933036" sldId="265"/>
            <ac:picMk id="7" creationId="{4939F46D-DF57-4A2E-A57F-73EE4180F430}"/>
          </ac:picMkLst>
        </pc:picChg>
        <pc:picChg chg="del">
          <ac:chgData name="" userId="" providerId="" clId="Web-{73945AB4-B877-43BA-AEA5-4CF0CCB33A90}" dt="2018-07-25T19:26:03.879" v="4"/>
          <ac:picMkLst>
            <pc:docMk/>
            <pc:sldMk cId="3880933036" sldId="265"/>
            <ac:picMk id="9" creationId="{28967D30-BA69-44F5-922C-853B95DA284E}"/>
          </ac:picMkLst>
        </pc:picChg>
        <pc:picChg chg="mod">
          <ac:chgData name="" userId="" providerId="" clId="Web-{73945AB4-B877-43BA-AEA5-4CF0CCB33A90}" dt="2018-07-25T19:42:04.135" v="108" actId="1076"/>
          <ac:picMkLst>
            <pc:docMk/>
            <pc:sldMk cId="3880933036" sldId="265"/>
            <ac:picMk id="11" creationId="{667E26EE-8341-42D3-898B-56356F2D5028}"/>
          </ac:picMkLst>
        </pc:picChg>
        <pc:picChg chg="mod">
          <ac:chgData name="" userId="" providerId="" clId="Web-{73945AB4-B877-43BA-AEA5-4CF0CCB33A90}" dt="2018-07-25T19:39:33.352" v="99" actId="1076"/>
          <ac:picMkLst>
            <pc:docMk/>
            <pc:sldMk cId="3880933036" sldId="265"/>
            <ac:picMk id="13" creationId="{0C15C538-E63C-4028-B8B4-3F44AE1569F2}"/>
          </ac:picMkLst>
        </pc:picChg>
        <pc:picChg chg="mod">
          <ac:chgData name="" userId="" providerId="" clId="Web-{73945AB4-B877-43BA-AEA5-4CF0CCB33A90}" dt="2018-07-25T19:39:24.258" v="97" actId="1076"/>
          <ac:picMkLst>
            <pc:docMk/>
            <pc:sldMk cId="3880933036" sldId="265"/>
            <ac:picMk id="15" creationId="{ED529B8A-F081-4A64-8016-EAAF92ABCDA0}"/>
          </ac:picMkLst>
        </pc:picChg>
        <pc:picChg chg="mod">
          <ac:chgData name="" userId="" providerId="" clId="Web-{73945AB4-B877-43BA-AEA5-4CF0CCB33A90}" dt="2018-07-25T19:39:27.617" v="98" actId="1076"/>
          <ac:picMkLst>
            <pc:docMk/>
            <pc:sldMk cId="3880933036" sldId="265"/>
            <ac:picMk id="17" creationId="{261345D9-E28F-4E94-BC5E-FF6DE06E3CB3}"/>
          </ac:picMkLst>
        </pc:picChg>
      </pc:sldChg>
      <pc:sldChg chg="addSp modSp ord addAnim modAnim">
        <pc:chgData name="" userId="" providerId="" clId="Web-{73945AB4-B877-43BA-AEA5-4CF0CCB33A90}" dt="2018-07-25T19:36:15.834" v="86"/>
        <pc:sldMkLst>
          <pc:docMk/>
          <pc:sldMk cId="1348850278" sldId="270"/>
        </pc:sldMkLst>
        <pc:spChg chg="add mod">
          <ac:chgData name="" userId="" providerId="" clId="Web-{73945AB4-B877-43BA-AEA5-4CF0CCB33A90}" dt="2018-07-25T19:33:41.926" v="71" actId="14100"/>
          <ac:spMkLst>
            <pc:docMk/>
            <pc:sldMk cId="1348850278" sldId="270"/>
            <ac:spMk id="11" creationId="{01A2C6F1-BA7B-44ED-AE82-CE57B15100D8}"/>
          </ac:spMkLst>
        </pc:spChg>
        <pc:spChg chg="add mod">
          <ac:chgData name="" userId="" providerId="" clId="Web-{73945AB4-B877-43BA-AEA5-4CF0CCB33A90}" dt="2018-07-25T19:34:00.145" v="73" actId="20577"/>
          <ac:spMkLst>
            <pc:docMk/>
            <pc:sldMk cId="1348850278" sldId="270"/>
            <ac:spMk id="12" creationId="{4B983CDE-FDA5-40EF-96D3-B4D94A42262E}"/>
          </ac:spMkLst>
        </pc:spChg>
        <pc:picChg chg="mod">
          <ac:chgData name="" userId="" providerId="" clId="Web-{73945AB4-B877-43BA-AEA5-4CF0CCB33A90}" dt="2018-07-25T19:33:21.566" v="69" actId="1076"/>
          <ac:picMkLst>
            <pc:docMk/>
            <pc:sldMk cId="1348850278" sldId="270"/>
            <ac:picMk id="3" creationId="{A541F11A-5752-4856-902C-1667FEDEAC52}"/>
          </ac:picMkLst>
        </pc:picChg>
        <pc:picChg chg="add mod">
          <ac:chgData name="" userId="" providerId="" clId="Web-{73945AB4-B877-43BA-AEA5-4CF0CCB33A90}" dt="2018-07-25T19:33:11.535" v="67" actId="1076"/>
          <ac:picMkLst>
            <pc:docMk/>
            <pc:sldMk cId="1348850278" sldId="270"/>
            <ac:picMk id="6" creationId="{D5F441CD-FB40-4161-A207-8394F60A8944}"/>
          </ac:picMkLst>
        </pc:picChg>
        <pc:picChg chg="mod">
          <ac:chgData name="" userId="" providerId="" clId="Web-{73945AB4-B877-43BA-AEA5-4CF0CCB33A90}" dt="2018-07-25T19:33:30.675" v="70" actId="1076"/>
          <ac:picMkLst>
            <pc:docMk/>
            <pc:sldMk cId="1348850278" sldId="270"/>
            <ac:picMk id="7" creationId="{542F4A89-F438-44F2-8502-669A93FF945D}"/>
          </ac:picMkLst>
        </pc:picChg>
        <pc:picChg chg="add mod">
          <ac:chgData name="" userId="" providerId="" clId="Web-{73945AB4-B877-43BA-AEA5-4CF0CCB33A90}" dt="2018-07-25T19:33:11.581" v="68" actId="1076"/>
          <ac:picMkLst>
            <pc:docMk/>
            <pc:sldMk cId="1348850278" sldId="270"/>
            <ac:picMk id="9" creationId="{10B45B1B-AC8D-419C-B91C-9512A6EECC1E}"/>
          </ac:picMkLst>
        </pc:picChg>
      </pc:sldChg>
      <pc:sldChg chg="addSp delSp modSp ord">
        <pc:chgData name="" userId="" providerId="" clId="Web-{73945AB4-B877-43BA-AEA5-4CF0CCB33A90}" dt="2018-07-25T20:43:25.302" v="175" actId="14100"/>
        <pc:sldMkLst>
          <pc:docMk/>
          <pc:sldMk cId="1366486646" sldId="271"/>
        </pc:sldMkLst>
        <pc:picChg chg="add del mod">
          <ac:chgData name="" userId="" providerId="" clId="Web-{73945AB4-B877-43BA-AEA5-4CF0CCB33A90}" dt="2018-07-25T20:23:34.198" v="156"/>
          <ac:picMkLst>
            <pc:docMk/>
            <pc:sldMk cId="1366486646" sldId="271"/>
            <ac:picMk id="3" creationId="{CAE8CD6D-294A-424C-ACF8-150B5CEED30D}"/>
          </ac:picMkLst>
        </pc:picChg>
        <pc:picChg chg="add del mod">
          <ac:chgData name="" userId="" providerId="" clId="Web-{73945AB4-B877-43BA-AEA5-4CF0CCB33A90}" dt="2018-07-25T20:27:50.439" v="159"/>
          <ac:picMkLst>
            <pc:docMk/>
            <pc:sldMk cId="1366486646" sldId="271"/>
            <ac:picMk id="7" creationId="{2D96D67F-3525-4366-9A03-9E90BAD18230}"/>
          </ac:picMkLst>
        </pc:picChg>
        <pc:picChg chg="add mod">
          <ac:chgData name="" userId="" providerId="" clId="Web-{73945AB4-B877-43BA-AEA5-4CF0CCB33A90}" dt="2018-07-25T20:43:25.302" v="175" actId="14100"/>
          <ac:picMkLst>
            <pc:docMk/>
            <pc:sldMk cId="1366486646" sldId="271"/>
            <ac:picMk id="9" creationId="{CE1528E1-C153-4054-8EC1-EF8F347489A2}"/>
          </ac:picMkLst>
        </pc:picChg>
      </pc:sldChg>
      <pc:sldChg chg="addSp delSp modSp new">
        <pc:chgData name="" userId="" providerId="" clId="Web-{73945AB4-B877-43BA-AEA5-4CF0CCB33A90}" dt="2018-07-25T20:31:34.599" v="173" actId="14100"/>
        <pc:sldMkLst>
          <pc:docMk/>
          <pc:sldMk cId="252407211" sldId="272"/>
        </pc:sldMkLst>
        <pc:picChg chg="add del mod">
          <ac:chgData name="" userId="" providerId="" clId="Web-{73945AB4-B877-43BA-AEA5-4CF0CCB33A90}" dt="2018-07-25T20:29:28.222" v="166"/>
          <ac:picMkLst>
            <pc:docMk/>
            <pc:sldMk cId="252407211" sldId="272"/>
            <ac:picMk id="2" creationId="{48903D52-097B-42EB-A982-2E8061BBCBD5}"/>
          </ac:picMkLst>
        </pc:picChg>
        <pc:picChg chg="add mod">
          <ac:chgData name="" userId="" providerId="" clId="Web-{73945AB4-B877-43BA-AEA5-4CF0CCB33A90}" dt="2018-07-25T20:31:34.599" v="173" actId="14100"/>
          <ac:picMkLst>
            <pc:docMk/>
            <pc:sldMk cId="252407211" sldId="272"/>
            <ac:picMk id="4" creationId="{16A849A3-79CB-4E12-B47C-8027B02BA18F}"/>
          </ac:picMkLst>
        </pc:picChg>
      </pc:sldChg>
    </pc:docChg>
  </pc:docChgLst>
  <pc:docChgLst>
    <pc:chgData clId="Web-{50A86082-B840-4345-9DDF-4A7585D2DDC3}"/>
    <pc:docChg chg="addSld modSld">
      <pc:chgData name="" userId="" providerId="" clId="Web-{50A86082-B840-4345-9DDF-4A7585D2DDC3}" dt="2018-07-25T07:51:40.739" v="177" actId="1076"/>
      <pc:docMkLst>
        <pc:docMk/>
      </pc:docMkLst>
      <pc:sldChg chg="addSp delSp modSp delAnim">
        <pc:chgData name="" userId="" providerId="" clId="Web-{50A86082-B840-4345-9DDF-4A7585D2DDC3}" dt="2018-07-25T07:51:40.739" v="177" actId="1076"/>
        <pc:sldMkLst>
          <pc:docMk/>
          <pc:sldMk cId="0" sldId="260"/>
        </pc:sldMkLst>
        <pc:spChg chg="mod">
          <ac:chgData name="" userId="" providerId="" clId="Web-{50A86082-B840-4345-9DDF-4A7585D2DDC3}" dt="2018-07-25T07:51:06.770" v="174" actId="1076"/>
          <ac:spMkLst>
            <pc:docMk/>
            <pc:sldMk cId="0" sldId="260"/>
            <ac:spMk id="4" creationId="{00000000-0000-0000-0000-000000000000}"/>
          </ac:spMkLst>
        </pc:spChg>
        <pc:picChg chg="mod">
          <ac:chgData name="" userId="" providerId="" clId="Web-{50A86082-B840-4345-9DDF-4A7585D2DDC3}" dt="2018-07-25T07:51:40.739" v="177" actId="1076"/>
          <ac:picMkLst>
            <pc:docMk/>
            <pc:sldMk cId="0" sldId="260"/>
            <ac:picMk id="3" creationId="{1FDBDADC-AA62-49C6-AF88-AD6B3C3B90F6}"/>
          </ac:picMkLst>
        </pc:picChg>
        <pc:picChg chg="mod">
          <ac:chgData name="" userId="" providerId="" clId="Web-{50A86082-B840-4345-9DDF-4A7585D2DDC3}" dt="2018-07-25T07:51:22.098" v="176" actId="1076"/>
          <ac:picMkLst>
            <pc:docMk/>
            <pc:sldMk cId="0" sldId="260"/>
            <ac:picMk id="5" creationId="{8EA45AB1-1139-4CE2-AB92-8EA68E222270}"/>
          </ac:picMkLst>
        </pc:picChg>
        <pc:picChg chg="add mod">
          <ac:chgData name="" userId="" providerId="" clId="Web-{50A86082-B840-4345-9DDF-4A7585D2DDC3}" dt="2018-07-25T07:51:00.863" v="173" actId="1076"/>
          <ac:picMkLst>
            <pc:docMk/>
            <pc:sldMk cId="0" sldId="260"/>
            <ac:picMk id="6" creationId="{5E8EEB8D-983D-4A76-BBAB-E4931B2ABB9C}"/>
          </ac:picMkLst>
        </pc:picChg>
        <pc:picChg chg="mod">
          <ac:chgData name="" userId="" providerId="" clId="Web-{50A86082-B840-4345-9DDF-4A7585D2DDC3}" dt="2018-07-25T07:51:16.738" v="175" actId="1076"/>
          <ac:picMkLst>
            <pc:docMk/>
            <pc:sldMk cId="0" sldId="260"/>
            <ac:picMk id="7" creationId="{6578D216-9F39-43A0-81D1-80A7A37BF81D}"/>
          </ac:picMkLst>
        </pc:picChg>
        <pc:picChg chg="del mod">
          <ac:chgData name="" userId="" providerId="" clId="Web-{50A86082-B840-4345-9DDF-4A7585D2DDC3}" dt="2018-07-25T07:29:42.102" v="116"/>
          <ac:picMkLst>
            <pc:docMk/>
            <pc:sldMk cId="0" sldId="260"/>
            <ac:picMk id="5122" creationId="{00000000-0000-0000-0000-000000000000}"/>
          </ac:picMkLst>
        </pc:picChg>
      </pc:sldChg>
      <pc:sldChg chg="addSp modSp">
        <pc:chgData name="" userId="" providerId="" clId="Web-{50A86082-B840-4345-9DDF-4A7585D2DDC3}" dt="2018-07-25T07:47:06.001" v="153"/>
        <pc:sldMkLst>
          <pc:docMk/>
          <pc:sldMk cId="0" sldId="262"/>
        </pc:sldMkLst>
        <pc:picChg chg="add mod">
          <ac:chgData name="" userId="" providerId="" clId="Web-{50A86082-B840-4345-9DDF-4A7585D2DDC3}" dt="2018-07-25T07:44:49.655" v="149" actId="1076"/>
          <ac:picMkLst>
            <pc:docMk/>
            <pc:sldMk cId="0" sldId="262"/>
            <ac:picMk id="3" creationId="{ABE7A4A2-29B7-423D-A2C5-517DBE449A7F}"/>
          </ac:picMkLst>
        </pc:picChg>
        <pc:picChg chg="add mod">
          <ac:chgData name="" userId="" providerId="" clId="Web-{50A86082-B840-4345-9DDF-4A7585D2DDC3}" dt="2018-07-25T07:46:52.813" v="152" actId="1076"/>
          <ac:picMkLst>
            <pc:docMk/>
            <pc:sldMk cId="0" sldId="262"/>
            <ac:picMk id="8" creationId="{2E1403B2-BBD2-46C7-ABAD-D3E34741CA8D}"/>
          </ac:picMkLst>
        </pc:picChg>
        <pc:picChg chg="add mod">
          <ac:chgData name="" userId="" providerId="" clId="Web-{50A86082-B840-4345-9DDF-4A7585D2DDC3}" dt="2018-07-25T07:47:06.001" v="153"/>
          <ac:picMkLst>
            <pc:docMk/>
            <pc:sldMk cId="0" sldId="262"/>
            <ac:picMk id="10" creationId="{CB38F431-060A-4B1B-AC94-057D8DEF3D46}"/>
          </ac:picMkLst>
        </pc:picChg>
      </pc:sldChg>
      <pc:sldChg chg="addSp modSp addAnim modAnim">
        <pc:chgData name="" userId="" providerId="" clId="Web-{50A86082-B840-4345-9DDF-4A7585D2DDC3}" dt="2018-07-25T07:22:56.832" v="110"/>
        <pc:sldMkLst>
          <pc:docMk/>
          <pc:sldMk cId="0" sldId="263"/>
        </pc:sldMkLst>
        <pc:spChg chg="add mod">
          <ac:chgData name="" userId="" providerId="" clId="Web-{50A86082-B840-4345-9DDF-4A7585D2DDC3}" dt="2018-07-25T07:16:02.106" v="63" actId="14100"/>
          <ac:spMkLst>
            <pc:docMk/>
            <pc:sldMk cId="0" sldId="263"/>
            <ac:spMk id="3" creationId="{8D9234DF-1640-496F-A933-C290642FA0A4}"/>
          </ac:spMkLst>
        </pc:spChg>
        <pc:spChg chg="add mod">
          <ac:chgData name="" userId="" providerId="" clId="Web-{50A86082-B840-4345-9DDF-4A7585D2DDC3}" dt="2018-07-25T07:21:54.673" v="108" actId="14100"/>
          <ac:spMkLst>
            <pc:docMk/>
            <pc:sldMk cId="0" sldId="263"/>
            <ac:spMk id="5" creationId="{1FBF18C6-072F-4DCC-94DF-B5500C96044E}"/>
          </ac:spMkLst>
        </pc:spChg>
        <pc:picChg chg="mod">
          <ac:chgData name="" userId="" providerId="" clId="Web-{50A86082-B840-4345-9DDF-4A7585D2DDC3}" dt="2018-07-25T07:17:23.748" v="69" actId="14100"/>
          <ac:picMkLst>
            <pc:docMk/>
            <pc:sldMk cId="0" sldId="263"/>
            <ac:picMk id="6" creationId="{4155DD56-1E94-460F-8D2E-C36D2DF8EDC0}"/>
          </ac:picMkLst>
        </pc:picChg>
        <pc:picChg chg="mod">
          <ac:chgData name="" userId="" providerId="" clId="Web-{50A86082-B840-4345-9DDF-4A7585D2DDC3}" dt="2018-07-25T07:17:15.622" v="68" actId="14100"/>
          <ac:picMkLst>
            <pc:docMk/>
            <pc:sldMk cId="0" sldId="263"/>
            <ac:picMk id="8" creationId="{A5C685A0-3138-4435-95B7-2BB8B25B7242}"/>
          </ac:picMkLst>
        </pc:picChg>
        <pc:picChg chg="mod">
          <ac:chgData name="" userId="" providerId="" clId="Web-{50A86082-B840-4345-9DDF-4A7585D2DDC3}" dt="2018-07-25T07:18:01.436" v="71" actId="14100"/>
          <ac:picMkLst>
            <pc:docMk/>
            <pc:sldMk cId="0" sldId="263"/>
            <ac:picMk id="10" creationId="{BDBDDCFD-847F-481E-A09C-FB78BFA3C942}"/>
          </ac:picMkLst>
        </pc:picChg>
      </pc:sldChg>
      <pc:sldChg chg="addSp modSp">
        <pc:chgData name="" userId="" providerId="" clId="Web-{50A86082-B840-4345-9DDF-4A7585D2DDC3}" dt="2018-07-25T07:38:02.744" v="133" actId="14100"/>
        <pc:sldMkLst>
          <pc:docMk/>
          <pc:sldMk cId="3230224573" sldId="264"/>
        </pc:sldMkLst>
        <pc:spChg chg="mod">
          <ac:chgData name="" userId="" providerId="" clId="Web-{50A86082-B840-4345-9DDF-4A7585D2DDC3}" dt="2018-07-25T07:38:02.744" v="133" actId="14100"/>
          <ac:spMkLst>
            <pc:docMk/>
            <pc:sldMk cId="3230224573" sldId="264"/>
            <ac:spMk id="5" creationId="{D5EAB48A-AE21-440E-8ED6-EAF6B8FC27D5}"/>
          </ac:spMkLst>
        </pc:spChg>
        <pc:picChg chg="add mod">
          <ac:chgData name="" userId="" providerId="" clId="Web-{50A86082-B840-4345-9DDF-4A7585D2DDC3}" dt="2018-07-25T07:37:48.713" v="132" actId="1076"/>
          <ac:picMkLst>
            <pc:docMk/>
            <pc:sldMk cId="3230224573" sldId="264"/>
            <ac:picMk id="3" creationId="{F036C4B7-F1A5-4580-AB19-8470E311C8FF}"/>
          </ac:picMkLst>
        </pc:picChg>
      </pc:sldChg>
      <pc:sldChg chg="new">
        <pc:chgData name="" userId="" providerId="" clId="Web-{50A86082-B840-4345-9DDF-4A7585D2DDC3}" dt="2018-07-25T07:40:24.746" v="134"/>
        <pc:sldMkLst>
          <pc:docMk/>
          <pc:sldMk cId="3880933036" sldId="265"/>
        </pc:sldMkLst>
      </pc:sldChg>
      <pc:sldChg chg="new">
        <pc:chgData name="" userId="" providerId="" clId="Web-{50A86082-B840-4345-9DDF-4A7585D2DDC3}" dt="2018-07-25T07:40:58.387" v="135"/>
        <pc:sldMkLst>
          <pc:docMk/>
          <pc:sldMk cId="2227641257" sldId="266"/>
        </pc:sldMkLst>
      </pc:sldChg>
      <pc:sldChg chg="new">
        <pc:chgData name="" userId="" providerId="" clId="Web-{50A86082-B840-4345-9DDF-4A7585D2DDC3}" dt="2018-07-25T07:41:01.559" v="136"/>
        <pc:sldMkLst>
          <pc:docMk/>
          <pc:sldMk cId="700574487" sldId="267"/>
        </pc:sldMkLst>
      </pc:sldChg>
      <pc:sldChg chg="new">
        <pc:chgData name="" userId="" providerId="" clId="Web-{50A86082-B840-4345-9DDF-4A7585D2DDC3}" dt="2018-07-25T07:41:03.121" v="137"/>
        <pc:sldMkLst>
          <pc:docMk/>
          <pc:sldMk cId="4065897505" sldId="268"/>
        </pc:sldMkLst>
      </pc:sldChg>
      <pc:sldChg chg="addSp delSp modSp add replId delAnim">
        <pc:chgData name="" userId="" providerId="" clId="Web-{50A86082-B840-4345-9DDF-4A7585D2DDC3}" dt="2018-07-25T07:43:59.061" v="147" actId="1076"/>
        <pc:sldMkLst>
          <pc:docMk/>
          <pc:sldMk cId="3931502058" sldId="269"/>
        </pc:sldMkLst>
        <pc:spChg chg="del mod">
          <ac:chgData name="" userId="" providerId="" clId="Web-{50A86082-B840-4345-9DDF-4A7585D2DDC3}" dt="2018-07-25T07:42:32.404" v="144"/>
          <ac:spMkLst>
            <pc:docMk/>
            <pc:sldMk cId="3931502058" sldId="269"/>
            <ac:spMk id="6" creationId="{89F8F2A2-4F53-4536-94A0-86FF86B506AC}"/>
          </ac:spMkLst>
        </pc:spChg>
        <pc:spChg chg="add del mod">
          <ac:chgData name="" userId="" providerId="" clId="Web-{50A86082-B840-4345-9DDF-4A7585D2DDC3}" dt="2018-07-25T07:42:05.138" v="140"/>
          <ac:spMkLst>
            <pc:docMk/>
            <pc:sldMk cId="3931502058" sldId="269"/>
            <ac:spMk id="8" creationId="{2FE6DD24-04CE-427F-BB2D-6E6CB63D3512}"/>
          </ac:spMkLst>
        </pc:spChg>
        <pc:picChg chg="del">
          <ac:chgData name="" userId="" providerId="" clId="Web-{50A86082-B840-4345-9DDF-4A7585D2DDC3}" dt="2018-07-25T07:41:45.387" v="139"/>
          <ac:picMkLst>
            <pc:docMk/>
            <pc:sldMk cId="3931502058" sldId="269"/>
            <ac:picMk id="5" creationId="{37C105FF-F6B8-4F4C-933A-976F2B94C5F0}"/>
          </ac:picMkLst>
        </pc:picChg>
        <pc:picChg chg="add mod">
          <ac:chgData name="" userId="" providerId="" clId="Web-{50A86082-B840-4345-9DDF-4A7585D2DDC3}" dt="2018-07-25T07:42:54.013" v="145"/>
          <ac:picMkLst>
            <pc:docMk/>
            <pc:sldMk cId="3931502058" sldId="269"/>
            <ac:picMk id="9" creationId="{F433F770-7766-47FB-9781-FAE6838CC55E}"/>
          </ac:picMkLst>
        </pc:picChg>
        <pc:picChg chg="add mod">
          <ac:chgData name="" userId="" providerId="" clId="Web-{50A86082-B840-4345-9DDF-4A7585D2DDC3}" dt="2018-07-25T07:43:59.061" v="147" actId="1076"/>
          <ac:picMkLst>
            <pc:docMk/>
            <pc:sldMk cId="3931502058" sldId="269"/>
            <ac:picMk id="11" creationId="{B089546E-FE4A-48FA-B416-4D6A9EE3EFD8}"/>
          </ac:picMkLst>
        </pc:picChg>
      </pc:sldChg>
    </pc:docChg>
  </pc:docChgLst>
  <pc:docChgLst>
    <pc:chgData clId="Web-{4FF68FA3-6E44-482E-876F-B45E5B8F38A8}"/>
    <pc:docChg chg="modSld">
      <pc:chgData name="" userId="" providerId="" clId="Web-{4FF68FA3-6E44-482E-876F-B45E5B8F38A8}" dt="2018-07-25T09:10:06.279" v="7" actId="14100"/>
      <pc:docMkLst>
        <pc:docMk/>
      </pc:docMkLst>
      <pc:sldChg chg="addSp modSp">
        <pc:chgData name="" userId="" providerId="" clId="Web-{4FF68FA3-6E44-482E-876F-B45E5B8F38A8}" dt="2018-07-25T09:10:06.279" v="7" actId="14100"/>
        <pc:sldMkLst>
          <pc:docMk/>
          <pc:sldMk cId="0" sldId="261"/>
        </pc:sldMkLst>
        <pc:spChg chg="mod">
          <ac:chgData name="" userId="" providerId="" clId="Web-{4FF68FA3-6E44-482E-876F-B45E5B8F38A8}" dt="2018-07-25T09:10:06.279" v="7" actId="14100"/>
          <ac:spMkLst>
            <pc:docMk/>
            <pc:sldMk cId="0" sldId="261"/>
            <ac:spMk id="6" creationId="{89F8F2A2-4F53-4536-94A0-86FF86B506AC}"/>
          </ac:spMkLst>
        </pc:spChg>
        <pc:picChg chg="add mod">
          <ac:chgData name="" userId="" providerId="" clId="Web-{4FF68FA3-6E44-482E-876F-B45E5B8F38A8}" dt="2018-07-25T09:08:37.996" v="2" actId="688"/>
          <ac:picMkLst>
            <pc:docMk/>
            <pc:sldMk cId="0" sldId="261"/>
            <ac:picMk id="8" creationId="{C959742C-B619-40FB-9004-41089BACB919}"/>
          </ac:picMkLst>
        </pc:picChg>
      </pc:sldChg>
    </pc:docChg>
  </pc:docChgLst>
  <pc:docChgLst>
    <pc:chgData clId="Web-{C33D64E5-A0E2-4DD8-95E4-DF0F1D3447F5}"/>
    <pc:docChg chg="modSld sldOrd">
      <pc:chgData name="" userId="" providerId="" clId="Web-{C33D64E5-A0E2-4DD8-95E4-DF0F1D3447F5}" dt="2018-07-25T22:59:47.416" v="1281" actId="14100"/>
      <pc:docMkLst>
        <pc:docMk/>
      </pc:docMkLst>
      <pc:sldChg chg="addSp modSp">
        <pc:chgData name="" userId="" providerId="" clId="Web-{C33D64E5-A0E2-4DD8-95E4-DF0F1D3447F5}" dt="2018-07-25T22:59:47.416" v="1281" actId="14100"/>
        <pc:sldMkLst>
          <pc:docMk/>
          <pc:sldMk cId="0" sldId="256"/>
        </pc:sldMkLst>
        <pc:spChg chg="add mod">
          <ac:chgData name="" userId="" providerId="" clId="Web-{C33D64E5-A0E2-4DD8-95E4-DF0F1D3447F5}" dt="2018-07-25T22:59:47.416" v="1281" actId="14100"/>
          <ac:spMkLst>
            <pc:docMk/>
            <pc:sldMk cId="0" sldId="256"/>
            <ac:spMk id="4" creationId="{C6B06099-646F-48AA-AEEE-B27B1B2D9D4C}"/>
          </ac:spMkLst>
        </pc:spChg>
      </pc:sldChg>
      <pc:sldChg chg="modSp">
        <pc:chgData name="" userId="" providerId="" clId="Web-{C33D64E5-A0E2-4DD8-95E4-DF0F1D3447F5}" dt="2018-07-25T22:57:11.209" v="1210" actId="1076"/>
        <pc:sldMkLst>
          <pc:docMk/>
          <pc:sldMk cId="0" sldId="257"/>
        </pc:sldMkLst>
        <pc:spChg chg="mod">
          <ac:chgData name="" userId="" providerId="" clId="Web-{C33D64E5-A0E2-4DD8-95E4-DF0F1D3447F5}" dt="2018-07-25T22:57:11.209" v="1210" actId="1076"/>
          <ac:spMkLst>
            <pc:docMk/>
            <pc:sldMk cId="0" sldId="257"/>
            <ac:spMk id="3" creationId="{00000000-0000-0000-0000-000000000000}"/>
          </ac:spMkLst>
        </pc:spChg>
      </pc:sldChg>
      <pc:sldChg chg="modSp">
        <pc:chgData name="" userId="" providerId="" clId="Web-{C33D64E5-A0E2-4DD8-95E4-DF0F1D3447F5}" dt="2018-07-25T22:53:37.701" v="1197" actId="20577"/>
        <pc:sldMkLst>
          <pc:docMk/>
          <pc:sldMk cId="0" sldId="258"/>
        </pc:sldMkLst>
        <pc:spChg chg="mod">
          <ac:chgData name="" userId="" providerId="" clId="Web-{C33D64E5-A0E2-4DD8-95E4-DF0F1D3447F5}" dt="2018-07-25T22:53:37.701" v="1197" actId="20577"/>
          <ac:spMkLst>
            <pc:docMk/>
            <pc:sldMk cId="0" sldId="258"/>
            <ac:spMk id="2" creationId="{00000000-0000-0000-0000-000000000000}"/>
          </ac:spMkLst>
        </pc:spChg>
      </pc:sldChg>
      <pc:sldChg chg="modSp">
        <pc:chgData name="" userId="" providerId="" clId="Web-{C33D64E5-A0E2-4DD8-95E4-DF0F1D3447F5}" dt="2018-07-25T22:53:09.262" v="1194" actId="20577"/>
        <pc:sldMkLst>
          <pc:docMk/>
          <pc:sldMk cId="0" sldId="259"/>
        </pc:sldMkLst>
        <pc:spChg chg="mod">
          <ac:chgData name="" userId="" providerId="" clId="Web-{C33D64E5-A0E2-4DD8-95E4-DF0F1D3447F5}" dt="2018-07-25T22:53:09.262" v="1194" actId="20577"/>
          <ac:spMkLst>
            <pc:docMk/>
            <pc:sldMk cId="0" sldId="259"/>
            <ac:spMk id="4" creationId="{00000000-0000-0000-0000-000000000000}"/>
          </ac:spMkLst>
        </pc:spChg>
      </pc:sldChg>
      <pc:sldChg chg="addAnim modAnim">
        <pc:chgData name="" userId="" providerId="" clId="Web-{C33D64E5-A0E2-4DD8-95E4-DF0F1D3447F5}" dt="2018-07-25T21:41:36.509" v="99"/>
        <pc:sldMkLst>
          <pc:docMk/>
          <pc:sldMk cId="0" sldId="260"/>
        </pc:sldMkLst>
      </pc:sldChg>
      <pc:sldChg chg="addSp modSp addAnim modAnim">
        <pc:chgData name="" userId="" providerId="" clId="Web-{C33D64E5-A0E2-4DD8-95E4-DF0F1D3447F5}" dt="2018-07-25T22:50:30.064" v="1184" actId="20577"/>
        <pc:sldMkLst>
          <pc:docMk/>
          <pc:sldMk cId="0" sldId="261"/>
        </pc:sldMkLst>
        <pc:spChg chg="mod">
          <ac:chgData name="" userId="" providerId="" clId="Web-{C33D64E5-A0E2-4DD8-95E4-DF0F1D3447F5}" dt="2018-07-25T22:50:30.064" v="1184" actId="20577"/>
          <ac:spMkLst>
            <pc:docMk/>
            <pc:sldMk cId="0" sldId="261"/>
            <ac:spMk id="15" creationId="{3CE40736-A962-4423-820B-E0F92D5F605E}"/>
          </ac:spMkLst>
        </pc:spChg>
        <pc:picChg chg="add mod">
          <ac:chgData name="" userId="" providerId="" clId="Web-{C33D64E5-A0E2-4DD8-95E4-DF0F1D3447F5}" dt="2018-07-25T21:32:00.345" v="21" actId="1076"/>
          <ac:picMkLst>
            <pc:docMk/>
            <pc:sldMk cId="0" sldId="261"/>
            <ac:picMk id="8" creationId="{646754EA-05C4-49AC-BADF-99B007462545}"/>
          </ac:picMkLst>
        </pc:picChg>
      </pc:sldChg>
      <pc:sldChg chg="delSp modSp addAnim modAnim">
        <pc:chgData name="" userId="" providerId="" clId="Web-{C33D64E5-A0E2-4DD8-95E4-DF0F1D3447F5}" dt="2018-07-25T22:13:04.364" v="299"/>
        <pc:sldMkLst>
          <pc:docMk/>
          <pc:sldMk cId="0" sldId="262"/>
        </pc:sldMkLst>
        <pc:picChg chg="del">
          <ac:chgData name="" userId="" providerId="" clId="Web-{C33D64E5-A0E2-4DD8-95E4-DF0F1D3447F5}" dt="2018-07-25T22:12:06.582" v="294"/>
          <ac:picMkLst>
            <pc:docMk/>
            <pc:sldMk cId="0" sldId="262"/>
            <ac:picMk id="6" creationId="{FAE5F422-BE21-4299-A517-06AEAD3DCB37}"/>
          </ac:picMkLst>
        </pc:picChg>
        <pc:picChg chg="mod">
          <ac:chgData name="" userId="" providerId="" clId="Web-{C33D64E5-A0E2-4DD8-95E4-DF0F1D3447F5}" dt="2018-07-25T22:12:14.895" v="295" actId="1076"/>
          <ac:picMkLst>
            <pc:docMk/>
            <pc:sldMk cId="0" sldId="262"/>
            <ac:picMk id="8" creationId="{2E1403B2-BBD2-46C7-ABAD-D3E34741CA8D}"/>
          </ac:picMkLst>
        </pc:picChg>
      </pc:sldChg>
      <pc:sldChg chg="modSp">
        <pc:chgData name="" userId="" providerId="" clId="Web-{C33D64E5-A0E2-4DD8-95E4-DF0F1D3447F5}" dt="2018-07-25T22:52:38.324" v="1192" actId="20577"/>
        <pc:sldMkLst>
          <pc:docMk/>
          <pc:sldMk cId="0" sldId="263"/>
        </pc:sldMkLst>
        <pc:spChg chg="mod">
          <ac:chgData name="" userId="" providerId="" clId="Web-{C33D64E5-A0E2-4DD8-95E4-DF0F1D3447F5}" dt="2018-07-25T22:52:18.214" v="1191" actId="20577"/>
          <ac:spMkLst>
            <pc:docMk/>
            <pc:sldMk cId="0" sldId="263"/>
            <ac:spMk id="3" creationId="{8D9234DF-1640-496F-A933-C290642FA0A4}"/>
          </ac:spMkLst>
        </pc:spChg>
        <pc:spChg chg="mod">
          <ac:chgData name="" userId="" providerId="" clId="Web-{C33D64E5-A0E2-4DD8-95E4-DF0F1D3447F5}" dt="2018-07-25T22:52:38.324" v="1192" actId="20577"/>
          <ac:spMkLst>
            <pc:docMk/>
            <pc:sldMk cId="0" sldId="263"/>
            <ac:spMk id="5" creationId="{1FBF18C6-072F-4DCC-94DF-B5500C96044E}"/>
          </ac:spMkLst>
        </pc:spChg>
      </pc:sldChg>
      <pc:sldChg chg="addAnim modAnim">
        <pc:chgData name="" userId="" providerId="" clId="Web-{C33D64E5-A0E2-4DD8-95E4-DF0F1D3447F5}" dt="2018-07-25T21:43:03.760" v="105"/>
        <pc:sldMkLst>
          <pc:docMk/>
          <pc:sldMk cId="3230224573" sldId="264"/>
        </pc:sldMkLst>
      </pc:sldChg>
      <pc:sldChg chg="modSp">
        <pc:chgData name="" userId="" providerId="" clId="Web-{C33D64E5-A0E2-4DD8-95E4-DF0F1D3447F5}" dt="2018-07-25T22:50:59.847" v="1187" actId="20577"/>
        <pc:sldMkLst>
          <pc:docMk/>
          <pc:sldMk cId="3880933036" sldId="265"/>
        </pc:sldMkLst>
        <pc:spChg chg="mod">
          <ac:chgData name="" userId="" providerId="" clId="Web-{C33D64E5-A0E2-4DD8-95E4-DF0F1D3447F5}" dt="2018-07-25T21:34:13.238" v="35" actId="1076"/>
          <ac:spMkLst>
            <pc:docMk/>
            <pc:sldMk cId="3880933036" sldId="265"/>
            <ac:spMk id="3" creationId="{B32EE629-159E-434E-9A36-F52E1390BA88}"/>
          </ac:spMkLst>
        </pc:spChg>
        <pc:spChg chg="mod">
          <ac:chgData name="" userId="" providerId="" clId="Web-{C33D64E5-A0E2-4DD8-95E4-DF0F1D3447F5}" dt="2018-07-25T22:50:59.847" v="1187" actId="20577"/>
          <ac:spMkLst>
            <pc:docMk/>
            <pc:sldMk cId="3880933036" sldId="265"/>
            <ac:spMk id="8" creationId="{17D04F82-18F1-406D-97C0-DEEE9D0C9847}"/>
          </ac:spMkLst>
        </pc:spChg>
        <pc:picChg chg="mod">
          <ac:chgData name="" userId="" providerId="" clId="Web-{C33D64E5-A0E2-4DD8-95E4-DF0F1D3447F5}" dt="2018-07-25T21:34:27.535" v="37" actId="1076"/>
          <ac:picMkLst>
            <pc:docMk/>
            <pc:sldMk cId="3880933036" sldId="265"/>
            <ac:picMk id="11" creationId="{667E26EE-8341-42D3-898B-56356F2D5028}"/>
          </ac:picMkLst>
        </pc:picChg>
        <pc:picChg chg="mod">
          <ac:chgData name="" userId="" providerId="" clId="Web-{C33D64E5-A0E2-4DD8-95E4-DF0F1D3447F5}" dt="2018-07-25T21:34:08.301" v="34" actId="1076"/>
          <ac:picMkLst>
            <pc:docMk/>
            <pc:sldMk cId="3880933036" sldId="265"/>
            <ac:picMk id="13" creationId="{0C15C538-E63C-4028-B8B4-3F44AE1569F2}"/>
          </ac:picMkLst>
        </pc:picChg>
        <pc:picChg chg="mod">
          <ac:chgData name="" userId="" providerId="" clId="Web-{C33D64E5-A0E2-4DD8-95E4-DF0F1D3447F5}" dt="2018-07-25T21:34:20.753" v="36" actId="1076"/>
          <ac:picMkLst>
            <pc:docMk/>
            <pc:sldMk cId="3880933036" sldId="265"/>
            <ac:picMk id="17" creationId="{261345D9-E28F-4E94-BC5E-FF6DE06E3CB3}"/>
          </ac:picMkLst>
        </pc:picChg>
        <pc:picChg chg="mod">
          <ac:chgData name="" userId="" providerId="" clId="Web-{C33D64E5-A0E2-4DD8-95E4-DF0F1D3447F5}" dt="2018-07-25T21:34:48.519" v="40" actId="1076"/>
          <ac:picMkLst>
            <pc:docMk/>
            <pc:sldMk cId="3880933036" sldId="265"/>
            <ac:picMk id="19" creationId="{23FEBC78-1F21-45BF-8AE3-8E6ACA4BA304}"/>
          </ac:picMkLst>
        </pc:picChg>
      </pc:sldChg>
      <pc:sldChg chg="addSp modSp addAnim modAnim">
        <pc:chgData name="" userId="" providerId="" clId="Web-{C33D64E5-A0E2-4DD8-95E4-DF0F1D3447F5}" dt="2018-07-25T22:23:40.567" v="421"/>
        <pc:sldMkLst>
          <pc:docMk/>
          <pc:sldMk cId="4065897505" sldId="268"/>
        </pc:sldMkLst>
        <pc:spChg chg="mod">
          <ac:chgData name="" userId="" providerId="" clId="Web-{C33D64E5-A0E2-4DD8-95E4-DF0F1D3447F5}" dt="2018-07-25T22:20:12.610" v="406" actId="20577"/>
          <ac:spMkLst>
            <pc:docMk/>
            <pc:sldMk cId="4065897505" sldId="268"/>
            <ac:spMk id="4" creationId="{9995CBDE-C101-43D1-9F44-6BD7142B786D}"/>
          </ac:spMkLst>
        </pc:spChg>
        <pc:picChg chg="mod">
          <ac:chgData name="" userId="" providerId="" clId="Web-{C33D64E5-A0E2-4DD8-95E4-DF0F1D3447F5}" dt="2018-07-25T22:13:47.990" v="307" actId="1076"/>
          <ac:picMkLst>
            <pc:docMk/>
            <pc:sldMk cId="4065897505" sldId="268"/>
            <ac:picMk id="3" creationId="{D7921831-1CA7-471D-AACF-97EC22FEE64C}"/>
          </ac:picMkLst>
        </pc:picChg>
        <pc:picChg chg="add mod">
          <ac:chgData name="" userId="" providerId="" clId="Web-{C33D64E5-A0E2-4DD8-95E4-DF0F1D3447F5}" dt="2018-07-25T22:14:45.459" v="312" actId="1076"/>
          <ac:picMkLst>
            <pc:docMk/>
            <pc:sldMk cId="4065897505" sldId="268"/>
            <ac:picMk id="6" creationId="{F9C14CD2-732B-4307-A8F6-B0C6893656C7}"/>
          </ac:picMkLst>
        </pc:picChg>
        <pc:picChg chg="mod">
          <ac:chgData name="" userId="" providerId="" clId="Web-{C33D64E5-A0E2-4DD8-95E4-DF0F1D3447F5}" dt="2018-07-25T22:13:41.036" v="305" actId="1076"/>
          <ac:picMkLst>
            <pc:docMk/>
            <pc:sldMk cId="4065897505" sldId="268"/>
            <ac:picMk id="7" creationId="{FE183D2F-9068-4F68-8BE5-C7394E5720A0}"/>
          </ac:picMkLst>
        </pc:picChg>
        <pc:picChg chg="mod">
          <ac:chgData name="" userId="" providerId="" clId="Web-{C33D64E5-A0E2-4DD8-95E4-DF0F1D3447F5}" dt="2018-07-25T22:14:14.896" v="310" actId="1076"/>
          <ac:picMkLst>
            <pc:docMk/>
            <pc:sldMk cId="4065897505" sldId="268"/>
            <ac:picMk id="11" creationId="{BAF54B52-34CC-4929-9A63-AB29984AC42F}"/>
          </ac:picMkLst>
        </pc:picChg>
        <pc:picChg chg="mod">
          <ac:chgData name="" userId="" providerId="" clId="Web-{C33D64E5-A0E2-4DD8-95E4-DF0F1D3447F5}" dt="2018-07-25T22:22:51.112" v="413" actId="1076"/>
          <ac:picMkLst>
            <pc:docMk/>
            <pc:sldMk cId="4065897505" sldId="268"/>
            <ac:picMk id="13" creationId="{892245A1-4A19-47D2-A81D-4017C03A0EA5}"/>
          </ac:picMkLst>
        </pc:picChg>
      </pc:sldChg>
      <pc:sldChg chg="addSp modSp modTransition addAnim modAnim">
        <pc:chgData name="" userId="" providerId="" clId="Web-{C33D64E5-A0E2-4DD8-95E4-DF0F1D3447F5}" dt="2018-07-25T22:49:33.373" v="1178" actId="20577"/>
        <pc:sldMkLst>
          <pc:docMk/>
          <pc:sldMk cId="3931502058" sldId="269"/>
        </pc:sldMkLst>
        <pc:spChg chg="mod">
          <ac:chgData name="" userId="" providerId="" clId="Web-{C33D64E5-A0E2-4DD8-95E4-DF0F1D3447F5}" dt="2018-07-25T21:54:10.412" v="209" actId="1076"/>
          <ac:spMkLst>
            <pc:docMk/>
            <pc:sldMk cId="3931502058" sldId="269"/>
            <ac:spMk id="4" creationId="{00000000-0000-0000-0000-000000000000}"/>
          </ac:spMkLst>
        </pc:spChg>
        <pc:spChg chg="add mod">
          <ac:chgData name="" userId="" providerId="" clId="Web-{C33D64E5-A0E2-4DD8-95E4-DF0F1D3447F5}" dt="2018-07-25T22:49:33.373" v="1178" actId="20577"/>
          <ac:spMkLst>
            <pc:docMk/>
            <pc:sldMk cId="3931502058" sldId="269"/>
            <ac:spMk id="5" creationId="{9BEEC618-9B60-4435-9BE9-1D74B6F3A0E3}"/>
          </ac:spMkLst>
        </pc:spChg>
        <pc:picChg chg="add mod">
          <ac:chgData name="" userId="" providerId="" clId="Web-{C33D64E5-A0E2-4DD8-95E4-DF0F1D3447F5}" dt="2018-07-25T22:03:11.075" v="248" actId="1076"/>
          <ac:picMkLst>
            <pc:docMk/>
            <pc:sldMk cId="3931502058" sldId="269"/>
            <ac:picMk id="6" creationId="{3163A000-F8F1-4689-A93F-9B10EA54BDAB}"/>
          </ac:picMkLst>
        </pc:picChg>
        <pc:picChg chg="add mod">
          <ac:chgData name="" userId="" providerId="" clId="Web-{C33D64E5-A0E2-4DD8-95E4-DF0F1D3447F5}" dt="2018-07-25T22:03:34.185" v="250" actId="1076"/>
          <ac:picMkLst>
            <pc:docMk/>
            <pc:sldMk cId="3931502058" sldId="269"/>
            <ac:picMk id="8" creationId="{DF6225D9-C8AF-4CEF-80C4-91DD2EDD50CB}"/>
          </ac:picMkLst>
        </pc:picChg>
        <pc:picChg chg="mod">
          <ac:chgData name="" userId="" providerId="" clId="Web-{C33D64E5-A0E2-4DD8-95E4-DF0F1D3447F5}" dt="2018-07-25T22:06:25.303" v="273" actId="1076"/>
          <ac:picMkLst>
            <pc:docMk/>
            <pc:sldMk cId="3931502058" sldId="269"/>
            <ac:picMk id="9" creationId="{F433F770-7766-47FB-9781-FAE6838CC55E}"/>
          </ac:picMkLst>
        </pc:picChg>
        <pc:picChg chg="mod">
          <ac:chgData name="" userId="" providerId="" clId="Web-{C33D64E5-A0E2-4DD8-95E4-DF0F1D3447F5}" dt="2018-07-25T22:07:10.601" v="279" actId="1076"/>
          <ac:picMkLst>
            <pc:docMk/>
            <pc:sldMk cId="3931502058" sldId="269"/>
            <ac:picMk id="11" creationId="{B089546E-FE4A-48FA-B416-4D6A9EE3EFD8}"/>
          </ac:picMkLst>
        </pc:picChg>
        <pc:picChg chg="add mod">
          <ac:chgData name="" userId="" providerId="" clId="Web-{C33D64E5-A0E2-4DD8-95E4-DF0F1D3447F5}" dt="2018-07-25T22:03:24.043" v="249" actId="1076"/>
          <ac:picMkLst>
            <pc:docMk/>
            <pc:sldMk cId="3931502058" sldId="269"/>
            <ac:picMk id="12" creationId="{8D14DC4B-5A3B-4038-9B43-C0BDDAC94483}"/>
          </ac:picMkLst>
        </pc:picChg>
        <pc:picChg chg="add mod">
          <ac:chgData name="" userId="" providerId="" clId="Web-{C33D64E5-A0E2-4DD8-95E4-DF0F1D3447F5}" dt="2018-07-25T22:06:59.507" v="277" actId="1076"/>
          <ac:picMkLst>
            <pc:docMk/>
            <pc:sldMk cId="3931502058" sldId="269"/>
            <ac:picMk id="14" creationId="{6724AD10-03E2-4821-B6E7-6BF84BD4BE0A}"/>
          </ac:picMkLst>
        </pc:picChg>
        <pc:picChg chg="mod">
          <ac:chgData name="" userId="" providerId="" clId="Web-{C33D64E5-A0E2-4DD8-95E4-DF0F1D3447F5}" dt="2018-07-25T21:54:17.912" v="210" actId="1076"/>
          <ac:picMkLst>
            <pc:docMk/>
            <pc:sldMk cId="3931502058" sldId="269"/>
            <ac:picMk id="5122" creationId="{00000000-0000-0000-0000-000000000000}"/>
          </ac:picMkLst>
        </pc:picChg>
      </pc:sldChg>
      <pc:sldChg chg="modSp modAnim">
        <pc:chgData name="" userId="" providerId="" clId="Web-{C33D64E5-A0E2-4DD8-95E4-DF0F1D3447F5}" dt="2018-07-25T22:51:36.926" v="1190" actId="20577"/>
        <pc:sldMkLst>
          <pc:docMk/>
          <pc:sldMk cId="1348850278" sldId="270"/>
        </pc:sldMkLst>
        <pc:spChg chg="mod">
          <ac:chgData name="" userId="" providerId="" clId="Web-{C33D64E5-A0E2-4DD8-95E4-DF0F1D3447F5}" dt="2018-07-25T22:51:18.332" v="1188" actId="20577"/>
          <ac:spMkLst>
            <pc:docMk/>
            <pc:sldMk cId="1348850278" sldId="270"/>
            <ac:spMk id="11" creationId="{01A2C6F1-BA7B-44ED-AE82-CE57B15100D8}"/>
          </ac:spMkLst>
        </pc:spChg>
        <pc:spChg chg="mod">
          <ac:chgData name="" userId="" providerId="" clId="Web-{C33D64E5-A0E2-4DD8-95E4-DF0F1D3447F5}" dt="2018-07-25T22:51:36.926" v="1190" actId="20577"/>
          <ac:spMkLst>
            <pc:docMk/>
            <pc:sldMk cId="1348850278" sldId="270"/>
            <ac:spMk id="12" creationId="{4B983CDE-FDA5-40EF-96D3-B4D94A42262E}"/>
          </ac:spMkLst>
        </pc:spChg>
      </pc:sldChg>
      <pc:sldChg chg="ord">
        <pc:chgData name="" userId="" providerId="" clId="Web-{C33D64E5-A0E2-4DD8-95E4-DF0F1D3447F5}" dt="2018-07-25T22:24:07.349" v="422"/>
        <pc:sldMkLst>
          <pc:docMk/>
          <pc:sldMk cId="1366486646" sldId="271"/>
        </pc:sldMkLst>
      </pc:sldChg>
      <pc:sldChg chg="addSp delSp modSp">
        <pc:chgData name="" userId="" providerId="" clId="Web-{C33D64E5-A0E2-4DD8-95E4-DF0F1D3447F5}" dt="2018-07-25T22:47:02.554" v="1169" actId="20577"/>
        <pc:sldMkLst>
          <pc:docMk/>
          <pc:sldMk cId="252407211" sldId="272"/>
        </pc:sldMkLst>
        <pc:spChg chg="add mod">
          <ac:chgData name="" userId="" providerId="" clId="Web-{C33D64E5-A0E2-4DD8-95E4-DF0F1D3447F5}" dt="2018-07-25T22:47:02.554" v="1169" actId="20577"/>
          <ac:spMkLst>
            <pc:docMk/>
            <pc:sldMk cId="252407211" sldId="272"/>
            <ac:spMk id="5" creationId="{3D4DA15E-08C2-484E-9B90-7FCEBC999DBC}"/>
          </ac:spMkLst>
        </pc:spChg>
        <pc:spChg chg="add del">
          <ac:chgData name="" userId="" providerId="" clId="Web-{C33D64E5-A0E2-4DD8-95E4-DF0F1D3447F5}" dt="2018-07-25T22:27:12.447" v="508"/>
          <ac:spMkLst>
            <pc:docMk/>
            <pc:sldMk cId="252407211" sldId="272"/>
            <ac:spMk id="6" creationId="{365EBC67-2BAE-43B2-AEEE-5566F124EF20}"/>
          </ac:spMkLst>
        </pc:spChg>
        <pc:spChg chg="add mod">
          <ac:chgData name="" userId="" providerId="" clId="Web-{C33D64E5-A0E2-4DD8-95E4-DF0F1D3447F5}" dt="2018-07-25T22:46:55.554" v="1166" actId="20577"/>
          <ac:spMkLst>
            <pc:docMk/>
            <pc:sldMk cId="252407211" sldId="272"/>
            <ac:spMk id="7" creationId="{575FD4F0-9A7B-48B9-818E-5AA2F38504E4}"/>
          </ac:spMkLst>
        </pc:spChg>
        <pc:picChg chg="add mod">
          <ac:chgData name="" userId="" providerId="" clId="Web-{C33D64E5-A0E2-4DD8-95E4-DF0F1D3447F5}" dt="2018-07-25T22:46:39.929" v="1165" actId="1076"/>
          <ac:picMkLst>
            <pc:docMk/>
            <pc:sldMk cId="252407211" sldId="272"/>
            <ac:picMk id="2" creationId="{4B5E8E87-021B-4FF2-8F4E-3545DEA79229}"/>
          </ac:picMkLst>
        </pc:picChg>
        <pc:picChg chg="del">
          <ac:chgData name="" userId="" providerId="" clId="Web-{C33D64E5-A0E2-4DD8-95E4-DF0F1D3447F5}" dt="2018-07-25T21:16:34.637" v="0"/>
          <ac:picMkLst>
            <pc:docMk/>
            <pc:sldMk cId="252407211" sldId="272"/>
            <ac:picMk id="4" creationId="{16A849A3-79CB-4E12-B47C-8027B02BA18F}"/>
          </ac:picMkLst>
        </pc:picChg>
      </pc:sldChg>
    </pc:docChg>
  </pc:docChgLst>
  <pc:docChgLst>
    <pc:chgData clId="Web-{132F0B1D-10E2-4463-BB1C-C4A9A33EC6D2}"/>
    <pc:docChg chg="modSld">
      <pc:chgData name="" userId="" providerId="" clId="Web-{132F0B1D-10E2-4463-BB1C-C4A9A33EC6D2}" dt="2018-07-23T20:37:19.085" v="17"/>
      <pc:docMkLst>
        <pc:docMk/>
      </pc:docMkLst>
      <pc:sldChg chg="modSp">
        <pc:chgData name="" userId="" providerId="" clId="Web-{132F0B1D-10E2-4463-BB1C-C4A9A33EC6D2}" dt="2018-07-23T20:27:03.732" v="9"/>
        <pc:sldMkLst>
          <pc:docMk/>
          <pc:sldMk cId="0" sldId="260"/>
        </pc:sldMkLst>
        <pc:picChg chg="ord">
          <ac:chgData name="" userId="" providerId="" clId="Web-{132F0B1D-10E2-4463-BB1C-C4A9A33EC6D2}" dt="2018-07-23T20:27:03.732" v="9"/>
          <ac:picMkLst>
            <pc:docMk/>
            <pc:sldMk cId="0" sldId="260"/>
            <ac:picMk id="7" creationId="{6578D216-9F39-43A0-81D1-80A7A37BF81D}"/>
          </ac:picMkLst>
        </pc:picChg>
      </pc:sldChg>
      <pc:sldChg chg="addSp delSp modSp addAnim modAnim">
        <pc:chgData name="" userId="" providerId="" clId="Web-{132F0B1D-10E2-4463-BB1C-C4A9A33EC6D2}" dt="2018-07-23T20:37:19.085" v="17"/>
        <pc:sldMkLst>
          <pc:docMk/>
          <pc:sldMk cId="0" sldId="262"/>
        </pc:sldMkLst>
        <pc:spChg chg="mod">
          <ac:chgData name="" userId="" providerId="" clId="Web-{132F0B1D-10E2-4463-BB1C-C4A9A33EC6D2}" dt="2018-07-23T20:19:54.508" v="2" actId="1076"/>
          <ac:spMkLst>
            <pc:docMk/>
            <pc:sldMk cId="0" sldId="262"/>
            <ac:spMk id="2" creationId="{00000000-0000-0000-0000-000000000000}"/>
          </ac:spMkLst>
        </pc:spChg>
        <pc:spChg chg="del">
          <ac:chgData name="" userId="" providerId="" clId="Web-{132F0B1D-10E2-4463-BB1C-C4A9A33EC6D2}" dt="2018-07-23T20:19:36.726" v="1"/>
          <ac:spMkLst>
            <pc:docMk/>
            <pc:sldMk cId="0" sldId="262"/>
            <ac:spMk id="3" creationId="{00000000-0000-0000-0000-000000000000}"/>
          </ac:spMkLst>
        </pc:spChg>
        <pc:spChg chg="ord">
          <ac:chgData name="" userId="" providerId="" clId="Web-{132F0B1D-10E2-4463-BB1C-C4A9A33EC6D2}" dt="2018-07-23T20:19:12.601" v="0"/>
          <ac:spMkLst>
            <pc:docMk/>
            <pc:sldMk cId="0" sldId="262"/>
            <ac:spMk id="4" creationId="{00000000-0000-0000-0000-000000000000}"/>
          </ac:spMkLst>
        </pc:spChg>
        <pc:picChg chg="add mod ord modCrop">
          <ac:chgData name="" userId="" providerId="" clId="Web-{132F0B1D-10E2-4463-BB1C-C4A9A33EC6D2}" dt="2018-07-23T20:20:28.508" v="6" actId="1076"/>
          <ac:picMkLst>
            <pc:docMk/>
            <pc:sldMk cId="0" sldId="262"/>
            <ac:picMk id="5" creationId="{92460535-0F8A-4C95-8083-32EFD1DFF7E5}"/>
          </ac:picMkLst>
        </pc:picChg>
        <pc:picChg chg="add mod">
          <ac:chgData name="" userId="" providerId="" clId="Web-{132F0B1D-10E2-4463-BB1C-C4A9A33EC6D2}" dt="2018-07-23T20:37:07.991" v="15" actId="14100"/>
          <ac:picMkLst>
            <pc:docMk/>
            <pc:sldMk cId="0" sldId="262"/>
            <ac:picMk id="7" creationId="{778302F9-4849-4D26-AAC3-144F143DC6F6}"/>
          </ac:picMkLst>
        </pc:picChg>
        <pc:picChg chg="mod">
          <ac:chgData name="" userId="" providerId="" clId="Web-{132F0B1D-10E2-4463-BB1C-C4A9A33EC6D2}" dt="2018-07-23T20:20:11.680" v="4" actId="1076"/>
          <ac:picMkLst>
            <pc:docMk/>
            <pc:sldMk cId="0" sldId="262"/>
            <ac:picMk id="5122" creationId="{00000000-0000-0000-0000-000000000000}"/>
          </ac:picMkLst>
        </pc:picChg>
      </pc:sldChg>
    </pc:docChg>
  </pc:docChgLst>
  <pc:docChgLst>
    <pc:chgData clId="Web-{720B3550-06DD-45C5-A2E0-56BBA5E5FA6A}"/>
    <pc:docChg chg="addSld modSld sldOrd">
      <pc:chgData name="" userId="" providerId="" clId="Web-{720B3550-06DD-45C5-A2E0-56BBA5E5FA6A}" dt="2018-07-24T02:13:09.460" v="111" actId="1076"/>
      <pc:docMkLst>
        <pc:docMk/>
      </pc:docMkLst>
      <pc:sldChg chg="ord">
        <pc:chgData name="" userId="" providerId="" clId="Web-{720B3550-06DD-45C5-A2E0-56BBA5E5FA6A}" dt="2018-07-24T01:19:27.071" v="0"/>
        <pc:sldMkLst>
          <pc:docMk/>
          <pc:sldMk cId="0" sldId="258"/>
        </pc:sldMkLst>
      </pc:sldChg>
      <pc:sldChg chg="addSp modSp">
        <pc:chgData name="" userId="" providerId="" clId="Web-{720B3550-06DD-45C5-A2E0-56BBA5E5FA6A}" dt="2018-07-24T02:13:09.460" v="111" actId="1076"/>
        <pc:sldMkLst>
          <pc:docMk/>
          <pc:sldMk cId="0" sldId="260"/>
        </pc:sldMkLst>
        <pc:picChg chg="add mod">
          <ac:chgData name="" userId="" providerId="" clId="Web-{720B3550-06DD-45C5-A2E0-56BBA5E5FA6A}" dt="2018-07-24T02:12:41.303" v="110" actId="1076"/>
          <ac:picMkLst>
            <pc:docMk/>
            <pc:sldMk cId="0" sldId="260"/>
            <ac:picMk id="3" creationId="{1FDBDADC-AA62-49C6-AF88-AD6B3C3B90F6}"/>
          </ac:picMkLst>
        </pc:picChg>
        <pc:picChg chg="mod">
          <ac:chgData name="" userId="" providerId="" clId="Web-{720B3550-06DD-45C5-A2E0-56BBA5E5FA6A}" dt="2018-07-24T02:13:09.460" v="111" actId="1076"/>
          <ac:picMkLst>
            <pc:docMk/>
            <pc:sldMk cId="0" sldId="260"/>
            <ac:picMk id="5" creationId="{8EA45AB1-1139-4CE2-AB92-8EA68E222270}"/>
          </ac:picMkLst>
        </pc:picChg>
        <pc:picChg chg="mod">
          <ac:chgData name="" userId="" providerId="" clId="Web-{720B3550-06DD-45C5-A2E0-56BBA5E5FA6A}" dt="2018-07-24T01:38:29.176" v="18" actId="14100"/>
          <ac:picMkLst>
            <pc:docMk/>
            <pc:sldMk cId="0" sldId="260"/>
            <ac:picMk id="5122" creationId="{00000000-0000-0000-0000-000000000000}"/>
          </ac:picMkLst>
        </pc:picChg>
      </pc:sldChg>
      <pc:sldChg chg="addSp delSp modSp ord addAnim modAnim">
        <pc:chgData name="" userId="" providerId="" clId="Web-{720B3550-06DD-45C5-A2E0-56BBA5E5FA6A}" dt="2018-07-24T01:56:16.799" v="51"/>
        <pc:sldMkLst>
          <pc:docMk/>
          <pc:sldMk cId="0" sldId="263"/>
        </pc:sldMkLst>
        <pc:spChg chg="del mod ord">
          <ac:chgData name="" userId="" providerId="" clId="Web-{720B3550-06DD-45C5-A2E0-56BBA5E5FA6A}" dt="2018-07-24T01:39:44.741" v="19"/>
          <ac:spMkLst>
            <pc:docMk/>
            <pc:sldMk cId="0" sldId="263"/>
            <ac:spMk id="3" creationId="{00000000-0000-0000-0000-000000000000}"/>
          </ac:spMkLst>
        </pc:spChg>
        <pc:spChg chg="add del mod">
          <ac:chgData name="" userId="" providerId="" clId="Web-{720B3550-06DD-45C5-A2E0-56BBA5E5FA6A}" dt="2018-07-24T01:26:57.202" v="9"/>
          <ac:spMkLst>
            <pc:docMk/>
            <pc:sldMk cId="0" sldId="263"/>
            <ac:spMk id="5" creationId="{0EB85A04-4A4E-4FB7-AED4-871BC18B9948}"/>
          </ac:spMkLst>
        </pc:spChg>
        <pc:picChg chg="add mod ord modCrop">
          <ac:chgData name="" userId="" providerId="" clId="Web-{720B3550-06DD-45C5-A2E0-56BBA5E5FA6A}" dt="2018-07-24T01:41:33.040" v="29" actId="14100"/>
          <ac:picMkLst>
            <pc:docMk/>
            <pc:sldMk cId="0" sldId="263"/>
            <ac:picMk id="6" creationId="{4155DD56-1E94-460F-8D2E-C36D2DF8EDC0}"/>
          </ac:picMkLst>
        </pc:picChg>
        <pc:picChg chg="add mod">
          <ac:chgData name="" userId="" providerId="" clId="Web-{720B3550-06DD-45C5-A2E0-56BBA5E5FA6A}" dt="2018-07-24T01:51:27.287" v="48" actId="1076"/>
          <ac:picMkLst>
            <pc:docMk/>
            <pc:sldMk cId="0" sldId="263"/>
            <ac:picMk id="8" creationId="{A5C685A0-3138-4435-95B7-2BB8B25B7242}"/>
          </ac:picMkLst>
        </pc:picChg>
        <pc:picChg chg="add mod">
          <ac:chgData name="" userId="" providerId="" clId="Web-{720B3550-06DD-45C5-A2E0-56BBA5E5FA6A}" dt="2018-07-24T01:43:14.698" v="36" actId="14100"/>
          <ac:picMkLst>
            <pc:docMk/>
            <pc:sldMk cId="0" sldId="263"/>
            <ac:picMk id="10" creationId="{BDBDDCFD-847F-481E-A09C-FB78BFA3C942}"/>
          </ac:picMkLst>
        </pc:picChg>
      </pc:sldChg>
      <pc:sldChg chg="addSp delSp modSp new">
        <pc:chgData name="" userId="" providerId="" clId="Web-{720B3550-06DD-45C5-A2E0-56BBA5E5FA6A}" dt="2018-07-24T02:09:04.437" v="108"/>
        <pc:sldMkLst>
          <pc:docMk/>
          <pc:sldMk cId="3230224573" sldId="264"/>
        </pc:sldMkLst>
        <pc:spChg chg="del">
          <ac:chgData name="" userId="" providerId="" clId="Web-{720B3550-06DD-45C5-A2E0-56BBA5E5FA6A}" dt="2018-07-24T02:04:31.509" v="92"/>
          <ac:spMkLst>
            <pc:docMk/>
            <pc:sldMk cId="3230224573" sldId="264"/>
            <ac:spMk id="3" creationId="{D9D99CFC-7E61-4813-BDD8-CB4F8E464202}"/>
          </ac:spMkLst>
        </pc:spChg>
        <pc:spChg chg="add mod">
          <ac:chgData name="" userId="" providerId="" clId="Web-{720B3550-06DD-45C5-A2E0-56BBA5E5FA6A}" dt="2018-07-24T02:09:04.437" v="108"/>
          <ac:spMkLst>
            <pc:docMk/>
            <pc:sldMk cId="3230224573" sldId="264"/>
            <ac:spMk id="5" creationId="{D5EAB48A-AE21-440E-8ED6-EAF6B8FC27D5}"/>
          </ac:spMkLst>
        </pc:spChg>
        <pc:picChg chg="add mod ord modCrop">
          <ac:chgData name="" userId="" providerId="" clId="Web-{720B3550-06DD-45C5-A2E0-56BBA5E5FA6A}" dt="2018-07-24T02:08:18.981" v="106" actId="1076"/>
          <ac:picMkLst>
            <pc:docMk/>
            <pc:sldMk cId="3230224573" sldId="264"/>
            <ac:picMk id="6" creationId="{4E6755BE-FF22-45BB-BA29-BB619B761DD1}"/>
          </ac:picMkLst>
        </pc:picChg>
        <pc:picChg chg="add mod ord">
          <ac:chgData name="" userId="" providerId="" clId="Web-{720B3550-06DD-45C5-A2E0-56BBA5E5FA6A}" dt="2018-07-24T02:08:08.387" v="105" actId="14100"/>
          <ac:picMkLst>
            <pc:docMk/>
            <pc:sldMk cId="3230224573" sldId="264"/>
            <ac:picMk id="8" creationId="{7EEE0841-ADCF-4AD3-9231-741994E93D72}"/>
          </ac:picMkLst>
        </pc:picChg>
      </pc:sldChg>
    </pc:docChg>
  </pc:docChgLst>
  <pc:docChgLst>
    <pc:chgData clId="Web-{9E193588-3DF9-4DDC-8CD8-E69218645886}"/>
    <pc:docChg chg="modSld">
      <pc:chgData name="" userId="" providerId="" clId="Web-{9E193588-3DF9-4DDC-8CD8-E69218645886}" dt="2018-07-23T21:02:22.023" v="28"/>
      <pc:docMkLst>
        <pc:docMk/>
      </pc:docMkLst>
      <pc:sldChg chg="addSp modSp">
        <pc:chgData name="" userId="" providerId="" clId="Web-{9E193588-3DF9-4DDC-8CD8-E69218645886}" dt="2018-07-23T21:02:22.023" v="28"/>
        <pc:sldMkLst>
          <pc:docMk/>
          <pc:sldMk cId="0" sldId="261"/>
        </pc:sldMkLst>
        <pc:spChg chg="add">
          <ac:chgData name="" userId="" providerId="" clId="Web-{9E193588-3DF9-4DDC-8CD8-E69218645886}" dt="2018-07-23T20:58:46.956" v="0"/>
          <ac:spMkLst>
            <pc:docMk/>
            <pc:sldMk cId="0" sldId="261"/>
            <ac:spMk id="3" creationId="{555E507C-97D3-49E7-B207-9C1047FC45EE}"/>
          </ac:spMkLst>
        </pc:spChg>
        <pc:spChg chg="add mod">
          <ac:chgData name="" userId="" providerId="" clId="Web-{9E193588-3DF9-4DDC-8CD8-E69218645886}" dt="2018-07-23T21:02:22.023" v="28"/>
          <ac:spMkLst>
            <pc:docMk/>
            <pc:sldMk cId="0" sldId="261"/>
            <ac:spMk id="6" creationId="{89F8F2A2-4F53-4536-94A0-86FF86B506A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1078-379A-4E77-B2C4-C8BF1F3D388A}" type="datetimeFigureOut">
              <a:rPr lang="ru-RU" smtClean="0"/>
              <a:pPr/>
              <a:t>12.01.2019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9331D-C5A3-46C2-BD22-9E5ABD79F0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1078-379A-4E77-B2C4-C8BF1F3D388A}" type="datetimeFigureOut">
              <a:rPr lang="ru-RU" smtClean="0"/>
              <a:pPr/>
              <a:t>12.01.2019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9331D-C5A3-46C2-BD22-9E5ABD79F0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1078-379A-4E77-B2C4-C8BF1F3D388A}" type="datetimeFigureOut">
              <a:rPr lang="ru-RU" smtClean="0"/>
              <a:pPr/>
              <a:t>12.01.2019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9331D-C5A3-46C2-BD22-9E5ABD79F0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1078-379A-4E77-B2C4-C8BF1F3D388A}" type="datetimeFigureOut">
              <a:rPr lang="ru-RU" smtClean="0"/>
              <a:pPr/>
              <a:t>12.01.2019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9331D-C5A3-46C2-BD22-9E5ABD79F0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1078-379A-4E77-B2C4-C8BF1F3D388A}" type="datetimeFigureOut">
              <a:rPr lang="ru-RU" smtClean="0"/>
              <a:pPr/>
              <a:t>12.01.2019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9331D-C5A3-46C2-BD22-9E5ABD79F0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1078-379A-4E77-B2C4-C8BF1F3D388A}" type="datetimeFigureOut">
              <a:rPr lang="ru-RU" smtClean="0"/>
              <a:pPr/>
              <a:t>12.01.2019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9331D-C5A3-46C2-BD22-9E5ABD79F0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1078-379A-4E77-B2C4-C8BF1F3D388A}" type="datetimeFigureOut">
              <a:rPr lang="ru-RU" smtClean="0"/>
              <a:pPr/>
              <a:t>12.01.2019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9331D-C5A3-46C2-BD22-9E5ABD79F0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1078-379A-4E77-B2C4-C8BF1F3D388A}" type="datetimeFigureOut">
              <a:rPr lang="ru-RU" smtClean="0"/>
              <a:pPr/>
              <a:t>12.01.2019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9331D-C5A3-46C2-BD22-9E5ABD79F0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1078-379A-4E77-B2C4-C8BF1F3D388A}" type="datetimeFigureOut">
              <a:rPr lang="ru-RU" smtClean="0"/>
              <a:pPr/>
              <a:t>12.01.2019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9331D-C5A3-46C2-BD22-9E5ABD79F0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1078-379A-4E77-B2C4-C8BF1F3D388A}" type="datetimeFigureOut">
              <a:rPr lang="ru-RU" smtClean="0"/>
              <a:pPr/>
              <a:t>12.01.2019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9331D-C5A3-46C2-BD22-9E5ABD79F0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1078-379A-4E77-B2C4-C8BF1F3D388A}" type="datetimeFigureOut">
              <a:rPr lang="ru-RU" smtClean="0"/>
              <a:pPr/>
              <a:t>12.01.2019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9331D-C5A3-46C2-BD22-9E5ABD79F0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E1078-379A-4E77-B2C4-C8BF1F3D388A}" type="datetimeFigureOut">
              <a:rPr lang="ru-RU" smtClean="0"/>
              <a:pPr/>
              <a:t>12.01.2019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9331D-C5A3-46C2-BD22-9E5ABD79F06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eset\Downloads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00109"/>
            <a:ext cx="7772400" cy="2600342"/>
          </a:xfrm>
        </p:spPr>
        <p:txBody>
          <a:bodyPr>
            <a:normAutofit/>
          </a:bodyPr>
          <a:lstStyle/>
          <a:p>
            <a:r>
              <a:rPr lang="ru-RU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Презентация познавательно-исследовательского проекта</a:t>
            </a:r>
            <a:br>
              <a:rPr lang="ru-RU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«Какая птица самая главная?»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7" name="Picture 3" descr="C:\Users\eset\Downloads\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4071942"/>
            <a:ext cx="6338197" cy="1500198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-4429188" y="2714620"/>
            <a:ext cx="45719" cy="714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6B06099-646F-48AA-AEEE-B27B1B2D9D4C}"/>
              </a:ext>
            </a:extLst>
          </p:cNvPr>
          <p:cNvSpPr txBox="1"/>
          <p:nvPr/>
        </p:nvSpPr>
        <p:spPr>
          <a:xfrm>
            <a:off x="5112589" y="5637362"/>
            <a:ext cx="2987615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dirty="0"/>
              <a:t>Подготовила воспитатель</a:t>
            </a:r>
            <a:r>
              <a:rPr lang="ru-RU" dirty="0">
                <a:cs typeface="Calibri"/>
              </a:rPr>
              <a:t> высшей категории Макаревич О.Б.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eset\Downloads\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131"/>
            <a:ext cx="9144000" cy="6927772"/>
          </a:xfrm>
          <a:prstGeom prst="rect">
            <a:avLst/>
          </a:prstGeom>
          <a:noFill/>
        </p:spPr>
      </p:pic>
      <p:pic>
        <p:nvPicPr>
          <p:cNvPr id="5" name="Рисунок 5" descr="Изображение выглядит как человек, внутренний, группа, люди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37C105FF-F6B8-4F4C-933A-976F2B94C5F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/>
          <a:stretch/>
        </p:blipFill>
        <p:spPr>
          <a:xfrm>
            <a:off x="527081" y="3186322"/>
            <a:ext cx="4005533" cy="3007744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89F8F2A2-4F53-4536-94A0-86FF86B506AC}"/>
              </a:ext>
            </a:extLst>
          </p:cNvPr>
          <p:cNvSpPr/>
          <p:nvPr/>
        </p:nvSpPr>
        <p:spPr>
          <a:xfrm>
            <a:off x="3424687" y="434195"/>
            <a:ext cx="4494362" cy="128821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cs typeface="Calibri"/>
              </a:rPr>
              <a:t>Рассматривали строение птицы</a:t>
            </a:r>
            <a:endParaRPr lang="ru-RU" dirty="0"/>
          </a:p>
        </p:txBody>
      </p:sp>
      <p:pic>
        <p:nvPicPr>
          <p:cNvPr id="7" name="Рисунок 7" descr="Изображение выглядит как человек, внутренний, стена, п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A0BFFCAF-E1B5-4ACE-9AD4-EC458D34FB5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4513" y="4686300"/>
            <a:ext cx="2743200" cy="2057400"/>
          </a:xfrm>
          <a:prstGeom prst="rect">
            <a:avLst/>
          </a:prstGeom>
        </p:spPr>
      </p:pic>
      <p:pic>
        <p:nvPicPr>
          <p:cNvPr id="13" name="Рисунок 13" descr="Изображение выглядит как животное, птица, голубь, птица отряда курообразных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BF36E59A-1803-456F-BFA9-0C33A1DAF88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8739" y="732702"/>
            <a:ext cx="2743200" cy="21720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CE40736-A962-4423-820B-E0F92D5F605E}"/>
              </a:ext>
            </a:extLst>
          </p:cNvPr>
          <p:cNvSpPr txBox="1"/>
          <p:nvPr/>
        </p:nvSpPr>
        <p:spPr>
          <a:xfrm>
            <a:off x="3372932" y="964720"/>
            <a:ext cx="3907765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ru-RU" sz="2000" b="1" dirty="0">
              <a:cs typeface="Calibri"/>
            </a:endParaRPr>
          </a:p>
        </p:txBody>
      </p:sp>
      <p:pic>
        <p:nvPicPr>
          <p:cNvPr id="8" name="Рисунок 8" descr="Изображение выглядит как человек, внутренний, группа, ребе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646754EA-05C4-49AC-BADF-99B00746254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14513" y="2170262"/>
            <a:ext cx="2743200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eset\Downloads\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131"/>
            <a:ext cx="9144000" cy="692777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55E507C-97D3-49E7-B207-9C1047FC45EE}"/>
              </a:ext>
            </a:extLst>
          </p:cNvPr>
          <p:cNvSpPr txBox="1"/>
          <p:nvPr/>
        </p:nvSpPr>
        <p:spPr>
          <a:xfrm>
            <a:off x="3200400" y="3193211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/>
              <a:t>Текст слайда</a:t>
            </a:r>
          </a:p>
        </p:txBody>
      </p:sp>
      <p:pic>
        <p:nvPicPr>
          <p:cNvPr id="9" name="Рисунок 9" descr="Изображение выглядит как дерево, внешний, человек, трав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F433F770-7766-47FB-9781-FAE6838CC55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6666" y="4571281"/>
            <a:ext cx="2743200" cy="2057400"/>
          </a:xfrm>
          <a:prstGeom prst="rect">
            <a:avLst/>
          </a:prstGeom>
        </p:spPr>
      </p:pic>
      <p:pic>
        <p:nvPicPr>
          <p:cNvPr id="11" name="Рисунок 11" descr="Изображение выглядит как трава, дерево, внешний, небо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B089546E-FE4A-48FA-B416-4D6A9EE3EFD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200000">
            <a:off x="511834" y="4039982"/>
            <a:ext cx="2743200" cy="2056075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9BEEC618-9B60-4435-9BE9-1D74B6F3A0E3}"/>
              </a:ext>
            </a:extLst>
          </p:cNvPr>
          <p:cNvSpPr/>
          <p:nvPr/>
        </p:nvSpPr>
        <p:spPr>
          <a:xfrm>
            <a:off x="2432649" y="2461404"/>
            <a:ext cx="4925681" cy="167639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00"/>
                </a:solidFill>
                <a:latin typeface="Times New Roman"/>
                <a:cs typeface="Times New Roman"/>
              </a:rPr>
              <a:t>Беседа и проведение опытов на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экоточке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cs typeface="Times New Roman"/>
              </a:rPr>
              <a:t> "Птицы", проведение подвижных, дидактических игр, экскурсии в лес, зоомагазин</a:t>
            </a:r>
          </a:p>
        </p:txBody>
      </p:sp>
      <p:pic>
        <p:nvPicPr>
          <p:cNvPr id="6" name="Рисунок 6" descr="Изображение выглядит как здание, окно, внутренний, жалюзи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3163A000-F8F1-4689-A93F-9B10EA54BDA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86664" y="200101"/>
            <a:ext cx="2743200" cy="2015194"/>
          </a:xfrm>
          <a:prstGeom prst="rect">
            <a:avLst/>
          </a:prstGeom>
        </p:spPr>
      </p:pic>
      <p:pic>
        <p:nvPicPr>
          <p:cNvPr id="8" name="Рисунок 9" descr="Изображение выглядит как челове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DF6225D9-C8AF-4CEF-80C4-91DD2EDD50C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-1080000">
            <a:off x="483080" y="588268"/>
            <a:ext cx="2786331" cy="2015239"/>
          </a:xfrm>
          <a:prstGeom prst="rect">
            <a:avLst/>
          </a:prstGeom>
        </p:spPr>
      </p:pic>
      <p:pic>
        <p:nvPicPr>
          <p:cNvPr id="12" name="Рисунок 12" descr="Изображение выглядит как внутренний, клетка, стен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xmlns="" id="{8D14DC4B-5A3B-4038-9B43-C0BDDAC9448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020000">
            <a:off x="5989609" y="559637"/>
            <a:ext cx="2743200" cy="2000614"/>
          </a:xfrm>
          <a:prstGeom prst="rect">
            <a:avLst/>
          </a:prstGeom>
        </p:spPr>
      </p:pic>
      <p:pic>
        <p:nvPicPr>
          <p:cNvPr id="14" name="Рисунок 14" descr="Изображение выглядит как дерево, внешний, человек, люди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6724AD10-03E2-4821-B6E7-6BF84BD4BE0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220000">
            <a:off x="6141333" y="4063587"/>
            <a:ext cx="2613804" cy="204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1502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71F75B-5017-400B-80AA-178EF19FD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5" descr="Изображение выглядит как ед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CF75E102-7C68-4AFC-8D35-B6E884175BA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5144" b="5144"/>
          <a:stretch/>
        </p:blipFill>
        <p:spPr>
          <a:xfrm>
            <a:off x="-2365" y="3715"/>
            <a:ext cx="9147592" cy="685692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995CBDE-C101-43D1-9F44-6BD7142B78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05382" y="378395"/>
            <a:ext cx="5486400" cy="8048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ru-RU" sz="2200" b="1" dirty="0">
                <a:cs typeface="Calibri"/>
              </a:rPr>
              <a:t>Провели конкурс детских презентаций по теме: "Моя птица самая главная"</a:t>
            </a:r>
          </a:p>
        </p:txBody>
      </p:sp>
      <p:pic>
        <p:nvPicPr>
          <p:cNvPr id="3" name="Рисунок 5" descr="Изображение выглядит как человек, окно, внутренний, п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D7921831-1CA7-471D-AACF-97EC22FEE64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910" y="1767696"/>
            <a:ext cx="2743200" cy="2057400"/>
          </a:xfrm>
          <a:prstGeom prst="rect">
            <a:avLst/>
          </a:prstGeom>
        </p:spPr>
      </p:pic>
      <p:pic>
        <p:nvPicPr>
          <p:cNvPr id="7" name="Рисунок 7" descr="Изображение выглядит как человек, внутренний, окно, женщи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FE183D2F-9068-4F68-8BE5-C7394E5720A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1419" y="4427508"/>
            <a:ext cx="2743200" cy="2057400"/>
          </a:xfrm>
          <a:prstGeom prst="rect">
            <a:avLst/>
          </a:prstGeom>
        </p:spPr>
      </p:pic>
      <p:pic>
        <p:nvPicPr>
          <p:cNvPr id="11" name="Рисунок 11" descr="Изображение выглядит как человек, внутренний, стол, сце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BAF54B52-34CC-4929-9A63-AB29984AC42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86664" y="2601583"/>
            <a:ext cx="2743200" cy="2057400"/>
          </a:xfrm>
          <a:prstGeom prst="rect">
            <a:avLst/>
          </a:prstGeom>
        </p:spPr>
      </p:pic>
      <p:pic>
        <p:nvPicPr>
          <p:cNvPr id="13" name="Рисунок 13" descr="Изображение выглядит как ребенок, мальчик, молодой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xmlns="" id="{892245A1-4A19-47D2-A81D-4017C03A0E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1200" y="1278865"/>
            <a:ext cx="2733675" cy="2057400"/>
          </a:xfrm>
          <a:prstGeom prst="rect">
            <a:avLst/>
          </a:prstGeom>
        </p:spPr>
      </p:pic>
      <p:pic>
        <p:nvPicPr>
          <p:cNvPr id="6" name="Рисунок 7" descr="Изображение выглядит как внутренний, пол, окно, челове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F9C14CD2-732B-4307-A8F6-B0C6893656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389" y="4427508"/>
            <a:ext cx="273367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589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eset\Downloads\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131"/>
            <a:ext cx="9144000" cy="6927772"/>
          </a:xfrm>
          <a:prstGeom prst="rect">
            <a:avLst/>
          </a:prstGeom>
          <a:noFill/>
        </p:spPr>
      </p:pic>
      <p:pic>
        <p:nvPicPr>
          <p:cNvPr id="5" name="Рисунок 5" descr="Изображение выглядит как внутренний, челове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92460535-0F8A-4C95-8083-32EFD1DFF7E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/>
          <a:stretch/>
        </p:blipFill>
        <p:spPr>
          <a:xfrm rot="16200000">
            <a:off x="1004408" y="-252742"/>
            <a:ext cx="2878348" cy="3861759"/>
          </a:xfrm>
          <a:prstGeom prst="rect">
            <a:avLst/>
          </a:prstGeom>
        </p:spPr>
      </p:pic>
      <p:pic>
        <p:nvPicPr>
          <p:cNvPr id="7" name="Рисунок 7" descr="Изображение выглядит как человек, внутренний, группа, окно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778302F9-4849-4D26-AAC3-144F143DC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966" y="3119170"/>
            <a:ext cx="4540369" cy="3408870"/>
          </a:xfrm>
          <a:prstGeom prst="rect">
            <a:avLst/>
          </a:prstGeom>
        </p:spPr>
      </p:pic>
      <p:pic>
        <p:nvPicPr>
          <p:cNvPr id="3" name="Рисунок 5" descr="Изображение выглядит как человек, внутренний, стена, люди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ABE7A4A2-29B7-423D-A2C5-517DBE449A7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83834" y="660810"/>
            <a:ext cx="2743200" cy="2057061"/>
          </a:xfrm>
          <a:prstGeom prst="rect">
            <a:avLst/>
          </a:prstGeom>
        </p:spPr>
      </p:pic>
      <p:pic>
        <p:nvPicPr>
          <p:cNvPr id="8" name="Рисунок 8" descr="Изображение выглядит как внутренний, стена, окно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2E1403B2-BBD2-46C7-ABAD-D3E34741CA8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58816" y="3622894"/>
            <a:ext cx="2743200" cy="20563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птица, сидит, высоко расположенный, маленьк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4B5E8E87-021B-4FF2-8F4E-3545DEA79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0" y="-9380"/>
            <a:ext cx="9169878" cy="68623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D4DA15E-08C2-484E-9B90-7FCEBC999DBC}"/>
              </a:ext>
            </a:extLst>
          </p:cNvPr>
          <p:cNvSpPr txBox="1"/>
          <p:nvPr/>
        </p:nvSpPr>
        <p:spPr>
          <a:xfrm>
            <a:off x="3257910" y="749062"/>
            <a:ext cx="5115463" cy="369331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 dirty="0"/>
              <a:t>Работа в рамках проекта получилась </a:t>
            </a:r>
            <a:r>
              <a:rPr lang="ru-RU" b="1" dirty="0" smtClean="0"/>
              <a:t> интересной и </a:t>
            </a:r>
            <a:r>
              <a:rPr lang="ru-RU" b="1" dirty="0"/>
              <a:t>увлекательной.</a:t>
            </a:r>
            <a:r>
              <a:rPr lang="ru-RU" b="1" dirty="0">
                <a:cs typeface="Calibri"/>
              </a:rPr>
              <a:t> Позволила расширить кругозор каждого ребенка, создать для него более широкие общественные контакты, чем это возможно при традиционных формах занятий. В работе с родителями были учтены все пожелания. В реализации проектной деятельности дети научились: </a:t>
            </a:r>
          </a:p>
          <a:p>
            <a:pPr algn="ctr"/>
            <a:r>
              <a:rPr lang="ru-RU" b="1" dirty="0">
                <a:cs typeface="Calibri"/>
              </a:rPr>
              <a:t>- видеть проблемы;  - задавать вопросы;</a:t>
            </a:r>
          </a:p>
          <a:p>
            <a:pPr algn="ctr"/>
            <a:r>
              <a:rPr lang="ru-RU" b="1" dirty="0">
                <a:cs typeface="Calibri"/>
              </a:rPr>
              <a:t>- делать выводы и умозаключения;</a:t>
            </a:r>
          </a:p>
          <a:p>
            <a:pPr algn="ctr"/>
            <a:r>
              <a:rPr lang="ru-RU" b="1" dirty="0">
                <a:cs typeface="Calibri"/>
              </a:rPr>
              <a:t>- наблюдать;   -  классифицировать;</a:t>
            </a:r>
          </a:p>
          <a:p>
            <a:pPr algn="ctr"/>
            <a:r>
              <a:rPr lang="ru-RU" b="1" dirty="0">
                <a:cs typeface="Calibri"/>
              </a:rPr>
              <a:t>- рассказывать легенды, сказки, истории о птицах и творчески их оформлять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75FD4F0-9A7B-48B9-818E-5AA2F38504E4}"/>
              </a:ext>
            </a:extLst>
          </p:cNvPr>
          <p:cNvSpPr txBox="1"/>
          <p:nvPr/>
        </p:nvSpPr>
        <p:spPr>
          <a:xfrm>
            <a:off x="3257910" y="5306682"/>
            <a:ext cx="5101085" cy="120032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 dirty="0"/>
              <a:t>Проблему</a:t>
            </a:r>
            <a:r>
              <a:rPr lang="ru-RU" b="1" dirty="0">
                <a:cs typeface="Calibri"/>
              </a:rPr>
              <a:t> проекта дети решили путем совместной деятельности с родителями и воспитателями. Ребенок  усваивает всё прочно и надолго, когда слышит, видит и делает сам.</a:t>
            </a:r>
          </a:p>
        </p:txBody>
      </p:sp>
    </p:spTree>
    <p:extLst>
      <p:ext uri="{BB962C8B-B14F-4D97-AF65-F5344CB8AC3E}">
        <p14:creationId xmlns:p14="http://schemas.microsoft.com/office/powerpoint/2010/main" xmlns="" val="252407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944C75-FD8A-4C92-BBC3-42A67AF63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5" descr="Изображение выглядит как ед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9A22E12F-475F-4763-9970-A94BD3071AD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5144" b="5144"/>
          <a:stretch/>
        </p:blipFill>
        <p:spPr>
          <a:xfrm>
            <a:off x="-2365" y="3714"/>
            <a:ext cx="9147592" cy="6914429"/>
          </a:xfrm>
          <a:prstGeom prst="rect">
            <a:avLst/>
          </a:prstGeom>
        </p:spPr>
      </p:pic>
      <p:pic>
        <p:nvPicPr>
          <p:cNvPr id="9" name="Рисунок 9" descr="Изображение выглядит как птица, животное, летит, внеш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CE1528E1-C153-4054-8EC1-EF8F34748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3901" y="921219"/>
            <a:ext cx="6107501" cy="32327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86894C5-B818-418B-847D-AA09219F5DAF}"/>
              </a:ext>
            </a:extLst>
          </p:cNvPr>
          <p:cNvSpPr txBox="1"/>
          <p:nvPr/>
        </p:nvSpPr>
        <p:spPr>
          <a:xfrm>
            <a:off x="5069456" y="317739"/>
            <a:ext cx="3533953" cy="719581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200" b="1" dirty="0">
                <a:solidFill>
                  <a:srgbClr val="17365D"/>
                </a:solidFill>
                <a:latin typeface="Times New Roman"/>
                <a:cs typeface="Times New Roman"/>
              </a:rPr>
              <a:t>Много птиц у нас живут</a:t>
            </a:r>
            <a:endParaRPr lang="en-US" sz="2200" b="1">
              <a:solidFill>
                <a:srgbClr val="17365D"/>
              </a:solidFill>
              <a:latin typeface="Times New Roman"/>
              <a:cs typeface="Times New Roman"/>
            </a:endParaRPr>
          </a:p>
          <a:p>
            <a:pPr>
              <a:spcBef>
                <a:spcPct val="20000"/>
              </a:spcBef>
            </a:pPr>
            <a:r>
              <a:rPr lang="ru-RU" sz="2200" b="1" dirty="0">
                <a:solidFill>
                  <a:srgbClr val="17365D"/>
                </a:solidFill>
                <a:latin typeface="Times New Roman"/>
                <a:cs typeface="Times New Roman"/>
              </a:rPr>
              <a:t>Всех по разному зовут:</a:t>
            </a:r>
            <a:endParaRPr lang="en-US" sz="2200" b="1">
              <a:solidFill>
                <a:srgbClr val="17365D"/>
              </a:solidFill>
              <a:latin typeface="Times New Roman"/>
              <a:cs typeface="Times New Roman"/>
            </a:endParaRPr>
          </a:p>
          <a:p>
            <a:pPr>
              <a:spcBef>
                <a:spcPct val="20000"/>
              </a:spcBef>
            </a:pPr>
            <a:r>
              <a:rPr lang="ru-RU" sz="2200" b="1" dirty="0">
                <a:solidFill>
                  <a:srgbClr val="17365D"/>
                </a:solidFill>
                <a:latin typeface="Times New Roman"/>
                <a:cs typeface="Times New Roman"/>
              </a:rPr>
              <a:t>Есть синица, воробей,</a:t>
            </a:r>
            <a:endParaRPr lang="en-US" sz="2200" b="1">
              <a:solidFill>
                <a:srgbClr val="17365D"/>
              </a:solidFill>
              <a:latin typeface="Times New Roman"/>
              <a:cs typeface="Times New Roman"/>
            </a:endParaRPr>
          </a:p>
          <a:p>
            <a:pPr>
              <a:spcBef>
                <a:spcPct val="20000"/>
              </a:spcBef>
            </a:pPr>
            <a:r>
              <a:rPr lang="ru-RU" sz="2200" b="1" dirty="0">
                <a:solidFill>
                  <a:srgbClr val="17365D"/>
                </a:solidFill>
                <a:latin typeface="Times New Roman"/>
                <a:cs typeface="Times New Roman"/>
              </a:rPr>
              <a:t>Ласточка и соловей,</a:t>
            </a:r>
            <a:endParaRPr lang="en-US" sz="2200" b="1">
              <a:solidFill>
                <a:srgbClr val="17365D"/>
              </a:solidFill>
              <a:latin typeface="Times New Roman"/>
              <a:cs typeface="Times New Roman"/>
            </a:endParaRPr>
          </a:p>
          <a:p>
            <a:pPr>
              <a:spcBef>
                <a:spcPct val="20000"/>
              </a:spcBef>
            </a:pPr>
            <a:r>
              <a:rPr lang="ru-RU" sz="2200" b="1" dirty="0">
                <a:solidFill>
                  <a:srgbClr val="17365D"/>
                </a:solidFill>
                <a:latin typeface="Times New Roman"/>
                <a:cs typeface="Times New Roman"/>
              </a:rPr>
              <a:t>И ворона, и сорока, и кукушка, и скворец,</a:t>
            </a:r>
            <a:endParaRPr lang="en-US" sz="2200" b="1">
              <a:solidFill>
                <a:srgbClr val="17365D"/>
              </a:solidFill>
              <a:latin typeface="Times New Roman"/>
              <a:cs typeface="Times New Roman"/>
            </a:endParaRPr>
          </a:p>
          <a:p>
            <a:pPr>
              <a:spcBef>
                <a:spcPct val="20000"/>
              </a:spcBef>
            </a:pPr>
            <a:r>
              <a:rPr lang="ru-RU" sz="2200" b="1" dirty="0">
                <a:solidFill>
                  <a:srgbClr val="17365D"/>
                </a:solidFill>
                <a:latin typeface="Times New Roman"/>
                <a:cs typeface="Times New Roman"/>
              </a:rPr>
              <a:t>Зяблик, клест, </a:t>
            </a:r>
            <a:endParaRPr lang="en-US" sz="2200" b="1">
              <a:solidFill>
                <a:srgbClr val="17365D"/>
              </a:solidFill>
              <a:latin typeface="Times New Roman"/>
              <a:cs typeface="Times New Roman"/>
            </a:endParaRPr>
          </a:p>
          <a:p>
            <a:pPr>
              <a:spcBef>
                <a:spcPct val="20000"/>
              </a:spcBef>
            </a:pPr>
            <a:r>
              <a:rPr lang="ru-RU" sz="2200" b="1" dirty="0">
                <a:solidFill>
                  <a:srgbClr val="17365D"/>
                </a:solidFill>
                <a:latin typeface="Times New Roman"/>
                <a:cs typeface="Times New Roman"/>
              </a:rPr>
              <a:t>снегирь и голубь</a:t>
            </a:r>
            <a:endParaRPr lang="en-US" sz="2200" b="1">
              <a:solidFill>
                <a:srgbClr val="17365D"/>
              </a:solidFill>
              <a:latin typeface="Times New Roman"/>
              <a:cs typeface="Times New Roman"/>
            </a:endParaRPr>
          </a:p>
          <a:p>
            <a:pPr>
              <a:spcBef>
                <a:spcPct val="20000"/>
              </a:spcBef>
            </a:pPr>
            <a:r>
              <a:rPr lang="ru-RU" sz="2200" b="1" dirty="0">
                <a:solidFill>
                  <a:srgbClr val="17365D"/>
                </a:solidFill>
                <a:latin typeface="Times New Roman"/>
                <a:cs typeface="Times New Roman"/>
              </a:rPr>
              <a:t>Просто всех не перечесть.</a:t>
            </a:r>
          </a:p>
          <a:p>
            <a:pPr>
              <a:spcBef>
                <a:spcPct val="20000"/>
              </a:spcBef>
            </a:pPr>
            <a:r>
              <a:rPr lang="ru-RU" sz="2200" b="1" dirty="0">
                <a:solidFill>
                  <a:srgbClr val="17365D"/>
                </a:solidFill>
                <a:latin typeface="Times New Roman"/>
                <a:cs typeface="Times New Roman"/>
              </a:rPr>
              <a:t>Птицы - это красота!</a:t>
            </a:r>
          </a:p>
          <a:p>
            <a:pPr>
              <a:spcBef>
                <a:spcPct val="20000"/>
              </a:spcBef>
            </a:pPr>
            <a:r>
              <a:rPr lang="ru-RU" sz="2200" b="1" dirty="0">
                <a:solidFill>
                  <a:srgbClr val="17365D"/>
                </a:solidFill>
                <a:latin typeface="Times New Roman"/>
                <a:cs typeface="Times New Roman"/>
              </a:rPr>
              <a:t>Любить должны мы их всегда!</a:t>
            </a:r>
          </a:p>
          <a:p>
            <a:pPr>
              <a:spcBef>
                <a:spcPct val="20000"/>
              </a:spcBef>
            </a:pPr>
            <a:r>
              <a:rPr lang="ru-RU" sz="2200" b="1" dirty="0">
                <a:solidFill>
                  <a:srgbClr val="17365D"/>
                </a:solidFill>
                <a:latin typeface="Times New Roman"/>
                <a:cs typeface="Times New Roman"/>
              </a:rPr>
              <a:t>В природе птицы так важны,</a:t>
            </a:r>
          </a:p>
          <a:p>
            <a:pPr>
              <a:spcBef>
                <a:spcPct val="20000"/>
              </a:spcBef>
            </a:pPr>
            <a:r>
              <a:rPr lang="ru-RU" sz="2200" b="1" dirty="0">
                <a:solidFill>
                  <a:srgbClr val="17365D"/>
                </a:solidFill>
                <a:latin typeface="Times New Roman"/>
                <a:cs typeface="Times New Roman"/>
              </a:rPr>
              <a:t>Ведь очень все они нужны!</a:t>
            </a:r>
          </a:p>
          <a:p>
            <a:pPr>
              <a:spcBef>
                <a:spcPct val="20000"/>
              </a:spcBef>
            </a:pPr>
            <a:endParaRPr lang="ru-RU" dirty="0">
              <a:cs typeface="Calibri"/>
            </a:endParaRPr>
          </a:p>
          <a:p>
            <a:pPr>
              <a:spcBef>
                <a:spcPct val="20000"/>
              </a:spcBef>
            </a:pPr>
            <a:endParaRPr lang="ru-RU" dirty="0">
              <a:cs typeface="Calibri"/>
            </a:endParaRPr>
          </a:p>
          <a:p>
            <a:pPr algn="ctr"/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6486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set\Downloads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81747" y="280792"/>
            <a:ext cx="7125419" cy="6724596"/>
          </a:xfrm>
        </p:spPr>
        <p:txBody>
          <a:bodyPr>
            <a:noAutofit/>
          </a:bodyPr>
          <a:lstStyle/>
          <a:p>
            <a:endParaRPr lang="ru-RU" sz="2200" b="1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endParaRPr lang="ru-RU" sz="2200" b="1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r>
              <a:rPr lang="ru-RU" sz="2200" b="1" dirty="0">
                <a:solidFill>
                  <a:schemeClr val="tx1"/>
                </a:solidFill>
                <a:latin typeface="Times New Roman"/>
                <a:cs typeface="Times New Roman"/>
              </a:rPr>
              <a:t>Актуальность проекта:</a:t>
            </a:r>
            <a:endParaRPr lang="ru-RU" dirty="0"/>
          </a:p>
          <a:p>
            <a:pPr fontAlgn="t"/>
            <a:r>
              <a:rPr lang="ru-RU" sz="2200" b="1" dirty="0">
                <a:solidFill>
                  <a:schemeClr val="tx1"/>
                </a:solidFill>
                <a:latin typeface="Times New Roman"/>
                <a:cs typeface="Times New Roman"/>
              </a:rPr>
              <a:t>Данный проект призван не только углубить и систематизировать знания о птицах, он послужит формированию экологического сознания каждого ребенка, а также поможет в воспитании интереса к нашим соседям по планете - птицам, желание узнавать новые факты их жизни, заботиться о них.</a:t>
            </a:r>
          </a:p>
          <a:p>
            <a:pPr fontAlgn="t"/>
            <a:r>
              <a:rPr lang="ru-RU" sz="2200" b="1" dirty="0">
                <a:solidFill>
                  <a:schemeClr val="tx1"/>
                </a:solidFill>
                <a:latin typeface="Times New Roman"/>
                <a:cs typeface="Times New Roman"/>
              </a:rPr>
              <a:t>Идея приобщения человека к природе, к её познаванию имеет глубокие корни в педагогической науке. Выдающиеся мыслители и педагоги прошлого, видели в природе могучий источник знаний, средство для развития ума, чувств и воли. Взаимоотношение человека с природой и её обитателями – актуальный вопрос современности. Оно осуществимо при наличии в каждом ребенке достаточного уровня экологической культуры, экологического сознания, формирование которых начинается с раннего детства и продолжается всю жизнь.</a:t>
            </a:r>
          </a:p>
          <a:p>
            <a:endParaRPr lang="ru-RU" sz="2200" b="1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endParaRPr lang="ru-RU" sz="2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437" y="0"/>
            <a:ext cx="9151437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14422"/>
            <a:ext cx="8229600" cy="2214578"/>
          </a:xfrm>
        </p:spPr>
        <p:txBody>
          <a:bodyPr>
            <a:noAutofit/>
          </a:bodyPr>
          <a:lstStyle/>
          <a:p>
            <a:r>
              <a:rPr lang="ru-RU" sz="2200" b="1" dirty="0">
                <a:latin typeface="Times New Roman"/>
                <a:cs typeface="Times New Roman"/>
              </a:rPr>
              <a:t>Цель:</a:t>
            </a:r>
            <a:r>
              <a:rPr lang="ru-RU" sz="2200" dirty="0">
                <a:latin typeface="Times New Roman"/>
                <a:cs typeface="Times New Roman"/>
              </a:rPr>
              <a:t> Развитие познавательной активности, любознательности, творческой активности в выражении субъективного мнения, в выборе, как содержания деятельности, так и средств решения проблемы.</a:t>
            </a:r>
            <a:br>
              <a:rPr lang="ru-RU" sz="2200" dirty="0">
                <a:latin typeface="Times New Roman"/>
                <a:cs typeface="Times New Roman"/>
              </a:rPr>
            </a:br>
            <a:r>
              <a:rPr lang="ru-RU" sz="2200" b="1" dirty="0">
                <a:latin typeface="Times New Roman"/>
                <a:cs typeface="Times New Roman"/>
              </a:rPr>
              <a:t>Задачи:</a:t>
            </a:r>
            <a:br>
              <a:rPr lang="ru-RU" sz="2200" b="1" dirty="0">
                <a:latin typeface="Times New Roman"/>
                <a:cs typeface="Times New Roman"/>
              </a:rPr>
            </a:br>
            <a:r>
              <a:rPr lang="ru-RU" sz="2200" dirty="0">
                <a:latin typeface="Times New Roman"/>
                <a:cs typeface="Times New Roman"/>
              </a:rPr>
              <a:t>• расширять представления о птицах,</a:t>
            </a:r>
            <a:br>
              <a:rPr lang="ru-RU" sz="2200" dirty="0">
                <a:latin typeface="Times New Roman"/>
                <a:cs typeface="Times New Roman"/>
              </a:rPr>
            </a:br>
            <a:r>
              <a:rPr lang="ru-RU" sz="2200" dirty="0">
                <a:latin typeface="Times New Roman"/>
                <a:cs typeface="Times New Roman"/>
              </a:rPr>
              <a:t>• уточнить названия некоторых из них;</a:t>
            </a:r>
            <a:br>
              <a:rPr lang="ru-RU" sz="2200" dirty="0">
                <a:latin typeface="Times New Roman"/>
                <a:cs typeface="Times New Roman"/>
              </a:rPr>
            </a:br>
            <a:r>
              <a:rPr lang="ru-RU" sz="2200" dirty="0">
                <a:latin typeface="Times New Roman"/>
                <a:cs typeface="Times New Roman"/>
              </a:rPr>
              <a:t>• закрепить представление о пользе птиц;</a:t>
            </a:r>
            <a:br>
              <a:rPr lang="ru-RU" sz="2200" dirty="0">
                <a:latin typeface="Times New Roman"/>
                <a:cs typeface="Times New Roman"/>
              </a:rPr>
            </a:br>
            <a:r>
              <a:rPr lang="ru-RU" sz="2200" dirty="0">
                <a:latin typeface="Times New Roman"/>
                <a:cs typeface="Times New Roman"/>
              </a:rPr>
              <a:t>• воспитывать интерес к птицам, желание оберегать их.</a:t>
            </a:r>
            <a:br>
              <a:rPr lang="ru-RU" sz="2200" dirty="0">
                <a:latin typeface="Times New Roman"/>
                <a:cs typeface="Times New Roman"/>
              </a:rPr>
            </a:br>
            <a:r>
              <a:rPr lang="ru-RU" sz="2200" dirty="0">
                <a:latin typeface="Times New Roman"/>
                <a:cs typeface="Times New Roman"/>
              </a:rPr>
              <a:t>• развивать наблюдательность, внимание, умение поддерживать разговор на определённую тему, говорить спокойно, с естественной интонацией;</a:t>
            </a:r>
            <a:br>
              <a:rPr lang="ru-RU" sz="2200" dirty="0">
                <a:latin typeface="Times New Roman"/>
                <a:cs typeface="Times New Roman"/>
              </a:rPr>
            </a:br>
            <a:r>
              <a:rPr lang="ru-RU" sz="2200" dirty="0">
                <a:latin typeface="Times New Roman"/>
                <a:cs typeface="Times New Roman"/>
              </a:rPr>
              <a:t>• развивать поисково-исследовательскую деятельность.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set\Downloads\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428860" y="1600201"/>
            <a:ext cx="6257940" cy="2328866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algn="ctr">
              <a:buNone/>
            </a:pPr>
            <a:endParaRPr lang="ru-RU" sz="2200" dirty="0"/>
          </a:p>
          <a:p>
            <a:pPr algn="r">
              <a:buNone/>
            </a:pPr>
            <a:r>
              <a:rPr lang="ru-RU" sz="2200" dirty="0">
                <a:latin typeface="Times New Roman"/>
                <a:cs typeface="Times New Roman"/>
              </a:rPr>
              <a:t> </a:t>
            </a:r>
            <a:r>
              <a:rPr lang="ru-RU" sz="2400" b="1" dirty="0">
                <a:latin typeface="Times New Roman"/>
                <a:cs typeface="Times New Roman"/>
              </a:rPr>
              <a:t>Гипотеза:</a:t>
            </a:r>
            <a:r>
              <a:rPr lang="ru-RU" sz="2400" dirty="0">
                <a:latin typeface="Times New Roman"/>
                <a:cs typeface="Times New Roman"/>
              </a:rPr>
              <a:t> Если о какой-либо птице говорится часто в книгах, пословицах, поговорках, загадках, музыке, если она изображается на главных символах нашей страны, то она и есть              самая главная птица.</a:t>
            </a:r>
          </a:p>
          <a:p>
            <a:endParaRPr lang="ru-RU"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eset\Downloads\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4886"/>
            <a:ext cx="9144000" cy="6927772"/>
          </a:xfrm>
          <a:prstGeom prst="rect">
            <a:avLst/>
          </a:prstGeom>
          <a:noFill/>
        </p:spPr>
      </p:pic>
      <p:pic>
        <p:nvPicPr>
          <p:cNvPr id="6" name="Рисунок 6" descr="Изображение выглядит как человек, внутренний, ребенок, окно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4155DD56-1E94-460F-8D2E-C36D2DF8EDC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/>
          <a:srcRect l="5580" r="5580"/>
          <a:stretch/>
        </p:blipFill>
        <p:spPr>
          <a:xfrm>
            <a:off x="5084703" y="252895"/>
            <a:ext cx="3904891" cy="2807351"/>
          </a:xfrm>
          <a:prstGeom prst="rect">
            <a:avLst/>
          </a:prstGeom>
        </p:spPr>
      </p:pic>
      <p:pic>
        <p:nvPicPr>
          <p:cNvPr id="8" name="Рисунок 8" descr="Изображение выглядит как внутренний, стол, человек, сид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A5C685A0-3138-4435-95B7-2BB8B25B724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83834" y="3420617"/>
            <a:ext cx="3907766" cy="2662197"/>
          </a:xfrm>
          <a:prstGeom prst="rect">
            <a:avLst/>
          </a:prstGeom>
        </p:spPr>
      </p:pic>
      <p:pic>
        <p:nvPicPr>
          <p:cNvPr id="10" name="Рисунок 10" descr="Изображение выглядит как внутренний, человек, спальня, ребе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BDBDDCFD-847F-481E-A09C-FB78BFA3C94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3682" y="3406246"/>
            <a:ext cx="3950900" cy="2676563"/>
          </a:xfrm>
          <a:prstGeom prst="rect">
            <a:avLst/>
          </a:prstGeom>
        </p:spPr>
      </p:pic>
      <p:sp>
        <p:nvSpPr>
          <p:cNvPr id="3" name="Облако 2">
            <a:extLst>
              <a:ext uri="{FF2B5EF4-FFF2-40B4-BE49-F238E27FC236}">
                <a16:creationId xmlns:a16="http://schemas.microsoft.com/office/drawing/2014/main" xmlns="" id="{8D9234DF-1640-496F-A933-C290642FA0A4}"/>
              </a:ext>
            </a:extLst>
          </p:cNvPr>
          <p:cNvSpPr/>
          <p:nvPr/>
        </p:nvSpPr>
        <p:spPr>
          <a:xfrm rot="60000">
            <a:off x="379682" y="513909"/>
            <a:ext cx="3904889" cy="2122098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rgbClr val="000000"/>
                </a:solidFill>
                <a:latin typeface="Times New Roman"/>
                <a:cs typeface="Times New Roman"/>
              </a:rPr>
              <a:t>Для реализации проекта была организована следующая работа:</a:t>
            </a:r>
            <a:endParaRPr lang="ru-RU" sz="220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1FBF18C6-072F-4DCC-94DF-B5500C96044E}"/>
              </a:ext>
            </a:extLst>
          </p:cNvPr>
          <p:cNvSpPr/>
          <p:nvPr/>
        </p:nvSpPr>
        <p:spPr>
          <a:xfrm>
            <a:off x="1282462" y="6170761"/>
            <a:ext cx="5975227" cy="554967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/>
                <a:cs typeface="Times New Roman"/>
              </a:rPr>
              <a:t>Чтение познавательных книг, художественной литературы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Изображение выглядит как ед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7EEE0841-ADCF-4AD3-9231-741994E93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0" y="-3657"/>
            <a:ext cx="9155500" cy="6922822"/>
          </a:xfrm>
          <a:prstGeom prst="rect">
            <a:avLst/>
          </a:prstGeom>
        </p:spPr>
      </p:pic>
      <p:pic>
        <p:nvPicPr>
          <p:cNvPr id="6" name="Рисунок 6" descr="Изображение выглядит как человек, ребенок, внутренний, тор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4E6755BE-FF22-45BB-BA29-BB619B761DD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/>
          <a:srcRect l="5579" r="5579"/>
          <a:stretch/>
        </p:blipFill>
        <p:spPr>
          <a:xfrm>
            <a:off x="297042" y="109098"/>
            <a:ext cx="4666891" cy="3109324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D5EAB48A-AE21-440E-8ED6-EAF6B8FC27D5}"/>
              </a:ext>
            </a:extLst>
          </p:cNvPr>
          <p:cNvSpPr/>
          <p:nvPr/>
        </p:nvSpPr>
        <p:spPr>
          <a:xfrm>
            <a:off x="5164348" y="1368724"/>
            <a:ext cx="3818626" cy="127383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Times New Roman"/>
                <a:cs typeface="Times New Roman"/>
              </a:rPr>
              <a:t>Дети самостоятельно рассматривали книги о птицах</a:t>
            </a:r>
            <a:endParaRPr lang="ru-RU" sz="2000" dirty="0">
              <a:solidFill>
                <a:srgbClr val="002060"/>
              </a:solidFill>
              <a:cs typeface="Calibri"/>
            </a:endParaRPr>
          </a:p>
        </p:txBody>
      </p:sp>
      <p:pic>
        <p:nvPicPr>
          <p:cNvPr id="3" name="Рисунок 6" descr="Изображение выглядит как ребенок, человек, внутренний, молодо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F036C4B7-F1A5-4580-AB19-8470E311C8F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2929" y="3449624"/>
            <a:ext cx="4669765" cy="313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022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 descr="Изображение выглядит как человек, ребенок, внутренний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8EA45AB1-1139-4CE2-AB92-8EA68E22227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/>
          <a:srcRect/>
          <a:stretch/>
        </p:blipFill>
        <p:spPr>
          <a:xfrm>
            <a:off x="2151723" y="1434082"/>
            <a:ext cx="3027870" cy="2270903"/>
          </a:xfrm>
          <a:prstGeom prst="rect">
            <a:avLst/>
          </a:prstGeom>
        </p:spPr>
      </p:pic>
      <p:pic>
        <p:nvPicPr>
          <p:cNvPr id="7" name="Рисунок 7" descr="Изображение выглядит как человек, внутренний, стол, небо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6578D216-9F39-43A0-81D1-80A7A37BF81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87683" y="1077585"/>
            <a:ext cx="3016369" cy="2316191"/>
          </a:xfrm>
          <a:prstGeom prst="rect">
            <a:avLst/>
          </a:prstGeom>
        </p:spPr>
      </p:pic>
      <p:pic>
        <p:nvPicPr>
          <p:cNvPr id="3" name="Рисунок 5" descr="Изображение выглядит как человек, внутренний, стол, сте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1FDBDADC-AA62-49C6-AF88-AD6B3C3B90F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70098" y="4111206"/>
            <a:ext cx="3016369" cy="2229928"/>
          </a:xfrm>
          <a:prstGeom prst="rect">
            <a:avLst/>
          </a:prstGeom>
        </p:spPr>
      </p:pic>
      <p:pic>
        <p:nvPicPr>
          <p:cNvPr id="6" name="Рисунок 7" descr="Изображение выглядит как человек, внутренний, стол, ребе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5E8EEB8D-983D-4A76-BBAB-E4931B2ABB9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6287" y="4111206"/>
            <a:ext cx="3117011" cy="227306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8488FFC5-BF2C-4E4F-AB65-8BC01E4464EF}"/>
              </a:ext>
            </a:extLst>
          </p:cNvPr>
          <p:cNvSpPr/>
          <p:nvPr/>
        </p:nvSpPr>
        <p:spPr>
          <a:xfrm>
            <a:off x="448574" y="304798"/>
            <a:ext cx="5400135" cy="770627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Times New Roman"/>
                <a:cs typeface="Times New Roman"/>
              </a:rPr>
              <a:t>Конструировали "Синюю птицу"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944C75-FD8A-4C92-BBC3-42A67AF63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5" descr="Изображение выглядит как ед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9A22E12F-475F-4763-9970-A94BD3071AD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5144" b="5144"/>
          <a:stretch/>
        </p:blipFill>
        <p:spPr>
          <a:xfrm>
            <a:off x="-2365" y="3714"/>
            <a:ext cx="9147592" cy="6914429"/>
          </a:xfrm>
          <a:prstGeom prst="rect">
            <a:avLst/>
          </a:prstGeom>
        </p:spPr>
      </p:pic>
      <p:pic>
        <p:nvPicPr>
          <p:cNvPr id="3" name="Рисунок 5" descr="Изображение выглядит как человек, внутренний, ребенок, молодо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A541F11A-5752-4856-902C-1667FEDEAC5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9003" y="458638"/>
            <a:ext cx="2743200" cy="1828800"/>
          </a:xfrm>
          <a:prstGeom prst="rect">
            <a:avLst/>
          </a:prstGeom>
        </p:spPr>
      </p:pic>
      <p:pic>
        <p:nvPicPr>
          <p:cNvPr id="7" name="Рисунок 7" descr="Изображение выглядит как внутренний, пол, ребенок, челове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542F4A89-F438-44F2-8502-669A93FF945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8664" y="459125"/>
            <a:ext cx="2743200" cy="1827827"/>
          </a:xfrm>
          <a:prstGeom prst="rect">
            <a:avLst/>
          </a:prstGeom>
        </p:spPr>
      </p:pic>
      <p:pic>
        <p:nvPicPr>
          <p:cNvPr id="6" name="Рисунок 7" descr="Изображение выглядит как трава, человек, казино, комнат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D5F441CD-FB40-4161-A207-8394F60A89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181" y="3190336"/>
            <a:ext cx="2733675" cy="1828800"/>
          </a:xfrm>
          <a:prstGeom prst="rect">
            <a:avLst/>
          </a:prstGeom>
        </p:spPr>
      </p:pic>
      <p:pic>
        <p:nvPicPr>
          <p:cNvPr id="9" name="Рисунок 9" descr="Изображение выглядит как человек, трава, внеш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10B45B1B-AC8D-419C-B91C-9512A6EECC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3049" y="3190336"/>
            <a:ext cx="2733675" cy="1828800"/>
          </a:xfrm>
          <a:prstGeom prst="rect">
            <a:avLst/>
          </a:prstGeom>
        </p:spPr>
      </p:pic>
      <p:sp>
        <p:nvSpPr>
          <p:cNvPr id="11" name="Волна 10">
            <a:extLst>
              <a:ext uri="{FF2B5EF4-FFF2-40B4-BE49-F238E27FC236}">
                <a16:creationId xmlns:a16="http://schemas.microsoft.com/office/drawing/2014/main" xmlns="" id="{01A2C6F1-BA7B-44ED-AE82-CE57B15100D8}"/>
              </a:ext>
            </a:extLst>
          </p:cNvPr>
          <p:cNvSpPr/>
          <p:nvPr/>
        </p:nvSpPr>
        <p:spPr>
          <a:xfrm>
            <a:off x="3324046" y="635479"/>
            <a:ext cx="2481531" cy="1130060"/>
          </a:xfrm>
          <a:prstGeom prst="wav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Times New Roman"/>
                <a:cs typeface="Times New Roman"/>
              </a:rPr>
              <a:t>Рисовали и раскрашивали,</a:t>
            </a:r>
            <a:endParaRPr lang="ru-RU">
              <a:latin typeface="Times New Roman"/>
              <a:cs typeface="Times New Roman"/>
            </a:endParaRPr>
          </a:p>
        </p:txBody>
      </p:sp>
      <p:sp>
        <p:nvSpPr>
          <p:cNvPr id="12" name="Волна 11">
            <a:extLst>
              <a:ext uri="{FF2B5EF4-FFF2-40B4-BE49-F238E27FC236}">
                <a16:creationId xmlns:a16="http://schemas.microsoft.com/office/drawing/2014/main" xmlns="" id="{4B983CDE-FDA5-40EF-96D3-B4D94A42262E}"/>
              </a:ext>
            </a:extLst>
          </p:cNvPr>
          <p:cNvSpPr/>
          <p:nvPr/>
        </p:nvSpPr>
        <p:spPr>
          <a:xfrm>
            <a:off x="3079630" y="5308120"/>
            <a:ext cx="3257908" cy="1101305"/>
          </a:xfrm>
          <a:prstGeom prst="wav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Times New Roman"/>
                <a:cs typeface="Times New Roman"/>
              </a:rPr>
              <a:t>конструировали птиц из природного материала</a:t>
            </a:r>
            <a:endParaRPr lang="ru-RU" sz="20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885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944C75-FD8A-4C92-BBC3-42A67AF63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5" descr="Изображение выглядит как ед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9A22E12F-475F-4763-9970-A94BD3071AD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5144" b="5144"/>
          <a:stretch/>
        </p:blipFill>
        <p:spPr>
          <a:xfrm>
            <a:off x="-2365" y="3714"/>
            <a:ext cx="9147592" cy="6914429"/>
          </a:xfrm>
          <a:prstGeom prst="rect">
            <a:avLst/>
          </a:prstGeom>
        </p:spPr>
      </p:pic>
      <p:pic>
        <p:nvPicPr>
          <p:cNvPr id="11" name="Рисунок 11" descr="Изображение выглядит как комната, бильярдный стол, сцена, ребе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667E26EE-8341-42D3-898B-56356F2D502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1342" y="2601101"/>
            <a:ext cx="2743200" cy="1828326"/>
          </a:xfrm>
          <a:prstGeom prst="rect">
            <a:avLst/>
          </a:prstGeom>
        </p:spPr>
      </p:pic>
      <p:pic>
        <p:nvPicPr>
          <p:cNvPr id="13" name="Рисунок 13" descr="Изображение выглядит как ребенок, внутренний, человек, сид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0C15C538-E63C-4028-B8B4-3F44AE1569F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3041" y="4800600"/>
            <a:ext cx="2743200" cy="1828800"/>
          </a:xfrm>
          <a:prstGeom prst="rect">
            <a:avLst/>
          </a:prstGeom>
        </p:spPr>
      </p:pic>
      <p:pic>
        <p:nvPicPr>
          <p:cNvPr id="15" name="Рисунок 15">
            <a:extLst>
              <a:ext uri="{FF2B5EF4-FFF2-40B4-BE49-F238E27FC236}">
                <a16:creationId xmlns:a16="http://schemas.microsoft.com/office/drawing/2014/main" xmlns="" id="{ED529B8A-F081-4A64-8016-EAAF92ABCDA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4966" y="4858594"/>
            <a:ext cx="2743200" cy="1827830"/>
          </a:xfrm>
          <a:prstGeom prst="rect">
            <a:avLst/>
          </a:prstGeom>
        </p:spPr>
      </p:pic>
      <p:pic>
        <p:nvPicPr>
          <p:cNvPr id="17" name="Рисунок 17" descr="Изображение выглядит как внутренний, ребенок, человек, мальчи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261345D9-E28F-4E94-BC5E-FF6DE06E3CB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61380" y="2600864"/>
            <a:ext cx="2743200" cy="1828800"/>
          </a:xfrm>
          <a:prstGeom prst="rect">
            <a:avLst/>
          </a:prstGeom>
        </p:spPr>
      </p:pic>
      <p:pic>
        <p:nvPicPr>
          <p:cNvPr id="19" name="Рисунок 19" descr="Изображение выглядит как человек, внутренний, стол, ребе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23FEBC78-1F21-45BF-8AE3-8E6ACA4BA30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03343" y="372843"/>
            <a:ext cx="2743200" cy="1827863"/>
          </a:xfrm>
          <a:prstGeom prst="rect">
            <a:avLst/>
          </a:prstGeom>
        </p:spPr>
      </p:pic>
      <p:sp>
        <p:nvSpPr>
          <p:cNvPr id="6" name="Солнце 5">
            <a:extLst>
              <a:ext uri="{FF2B5EF4-FFF2-40B4-BE49-F238E27FC236}">
                <a16:creationId xmlns:a16="http://schemas.microsoft.com/office/drawing/2014/main" xmlns="" id="{4F442073-D303-49D6-903B-BC04A54B4EF2}"/>
              </a:ext>
            </a:extLst>
          </p:cNvPr>
          <p:cNvSpPr/>
          <p:nvPr/>
        </p:nvSpPr>
        <p:spPr>
          <a:xfrm>
            <a:off x="362310" y="534836"/>
            <a:ext cx="2035833" cy="1978324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xmlns="" id="{17D04F82-18F1-406D-97C0-DEEE9D0C9847}"/>
              </a:ext>
            </a:extLst>
          </p:cNvPr>
          <p:cNvSpPr/>
          <p:nvPr/>
        </p:nvSpPr>
        <p:spPr>
          <a:xfrm>
            <a:off x="2490158" y="189782"/>
            <a:ext cx="3128512" cy="2007078"/>
          </a:xfrm>
          <a:prstGeom prst="cloud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Times New Roman"/>
                <a:cs typeface="Times New Roman"/>
              </a:rPr>
              <a:t>Сделали коллективную аппликацию по сказке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Г.Х.Андерсена</a:t>
            </a:r>
            <a:r>
              <a:rPr lang="ru-RU" sz="2000" dirty="0">
                <a:solidFill>
                  <a:srgbClr val="000000"/>
                </a:solidFill>
                <a:latin typeface="Times New Roman"/>
                <a:cs typeface="Times New Roman"/>
              </a:rPr>
              <a:t> "Гадкий утёнок"</a:t>
            </a:r>
            <a:endParaRPr lang="ru-RU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09330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138</Words>
  <Application>Microsoft Office PowerPoint</Application>
  <PresentationFormat>Экран (4:3)</PresentationFormat>
  <Paragraphs>40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познавательно-исследовательского проекта «Какая птица самая главная?»</vt:lpstr>
      <vt:lpstr>Слайд 2</vt:lpstr>
      <vt:lpstr>Цель: Развитие познавательной активности, любознательности, творческой активности в выражении субъективного мнения, в выборе, как содержания деятельности, так и средств решения проблемы. Задачи: • расширять представления о птицах, • уточнить названия некоторых из них; • закрепить представление о пользе птиц; • воспитывать интерес к птицам, желание оберегать их. • развивать наблюдательность, внимание, умение поддерживать разговор на определённую тему, говорить спокойно, с естественной интонацией; • развивать поисково-исследовательскую деятельность.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познавательно-исследовательского проекта «Какая птица самая главная?»</dc:title>
  <dc:creator>Windows User</dc:creator>
  <cp:lastModifiedBy>Windows User</cp:lastModifiedBy>
  <cp:revision>722</cp:revision>
  <dcterms:created xsi:type="dcterms:W3CDTF">2018-07-23T11:31:58Z</dcterms:created>
  <dcterms:modified xsi:type="dcterms:W3CDTF">2019-01-12T13:51:17Z</dcterms:modified>
</cp:coreProperties>
</file>