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142984"/>
            <a:ext cx="6172200" cy="2857520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Общие сведения об операционных системах. История развития ОС.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467600" cy="15001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ЧЕТВЕРТОЕ ПОКОЛЕНИЕ (С 1980 ГОДА ПО НАШИ ДНИ): ПЕРСОНАЛЬНЫЕ КОМПЬЮТЕРЫ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DesktopPC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872996" y="2665412"/>
            <a:ext cx="4636008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ПЯТОЕ ПОКОЛЕНИЕ (С 1990 ГОДА ПО НАШИ ДНИ): МОБИЛЬНЫЕ КОМПЬЮТЕРЫ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ag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28662" y="1600200"/>
            <a:ext cx="7072361" cy="4873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857232"/>
            <a:ext cx="6172200" cy="5524518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Операционная система (ОС)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система программ, реализующая интерфейс между аппаратурой ЭВМ и пользователями.</a:t>
            </a:r>
          </a:p>
          <a:p>
            <a:pPr algn="just"/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u="sng" dirty="0" smtClean="0">
              <a:solidFill>
                <a:schemeClr val="accent1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u="sng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Операционная система</a:t>
            </a:r>
            <a:r>
              <a:rPr lang="ru-RU" sz="24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компьютера представляет собой комплекс взаимосвязанных программ, которые предназначены для организации диалога пользователя с компьютером и организации работы самого компьютера.</a:t>
            </a:r>
            <a:endParaRPr lang="ru-RU" sz="2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idx="1"/>
          </p:nvPr>
        </p:nvSpPr>
        <p:spPr>
          <a:xfrm>
            <a:off x="2286000" y="428625"/>
            <a:ext cx="6643718" cy="5953125"/>
          </a:xfrm>
        </p:spPr>
        <p:txBody>
          <a:bodyPr>
            <a:normAutofit/>
          </a:bodyPr>
          <a:lstStyle/>
          <a:p>
            <a:pPr algn="just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Организация всего вычислительного процесса означает рациональное управление ресурсами компьютера в зависимости от некоторого критерия. </a:t>
            </a:r>
          </a:p>
          <a:p>
            <a:pPr algn="ctr"/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Управление ресурсами компьютера включает:</a:t>
            </a:r>
          </a:p>
          <a:p>
            <a:pPr algn="ctr"/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Управление оперативной памятью;</a:t>
            </a:r>
          </a:p>
          <a:p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Управление файловой системой;</a:t>
            </a:r>
          </a:p>
          <a:p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Управление внешними устройствами;</a:t>
            </a:r>
          </a:p>
          <a:p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Управление приложениями, которые выполняются в данный момент времени;</a:t>
            </a:r>
          </a:p>
          <a:p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Защита данных;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Операционная система, в которую включены средства создания приложений, для данной ОC называется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операционной средой.</a:t>
            </a:r>
            <a:endParaRPr lang="ru-RU" sz="2400" dirty="0"/>
          </a:p>
        </p:txBody>
      </p:sp>
      <p:pic>
        <p:nvPicPr>
          <p:cNvPr id="7" name="Содержимое 6" descr="i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42910" y="2928934"/>
            <a:ext cx="3429024" cy="2871808"/>
          </a:xfrm>
        </p:spPr>
      </p:pic>
      <p:pic>
        <p:nvPicPr>
          <p:cNvPr id="8" name="Содержимое 7" descr="unix_3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72024" y="3143248"/>
            <a:ext cx="2982481" cy="250032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Windows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Unix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5984" y="714356"/>
            <a:ext cx="6643718" cy="5953146"/>
          </a:xfrm>
        </p:spPr>
        <p:txBody>
          <a:bodyPr/>
          <a:lstStyle/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По способу организации вычислительного процесса ОС делятся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два больших класса:</a:t>
            </a:r>
          </a:p>
          <a:p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Однопрограммные (однозадачные ОС)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– т.е. в оперативной памяти может находиться только одна программа с которой работает процессор;</a:t>
            </a:r>
          </a:p>
          <a:p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Многопрограммные (многозадачные) 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– т.е. в ОП может находиться одновременно несколько программ, каждая из которых попеременно выполняется на одном процессоре — мультипрограммирование.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736"/>
            <a:ext cx="8286808" cy="207169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ИСТОРИЯ ОПЕРАЦИОННЫХ СИСТЕМ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928726" y="274638"/>
            <a:ext cx="10358510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ПЕРВОЕ ПОКОЛЕНИЕ (1945-1955):ЭЛЕКТРОННЫЕ ЛАМПЫ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Turing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00034" y="1928802"/>
            <a:ext cx="7467600" cy="42005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ВТОРОЕ ПОКОЛЕНИЕ (1955-1965): ТРАНЗИСТОРЫ И СИСТЕМЫ ПАКЕТНОЙ ОБРАБОТКИ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odebreaking-machine-Colossus-at-Bletchley-Park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64116" y="1600200"/>
            <a:ext cx="7253767" cy="4873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901146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ТРЕТЬЕ ПОКОЛЕНИЕ (1965-1980): ИНТЕГРАЛЬНЫЕ СХЕМЫ И МНОГОЗАДАЧНОСТЬ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38910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7479497" cy="450059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</TotalTime>
  <Words>233</Words>
  <Application>Microsoft Office PowerPoint</Application>
  <PresentationFormat>Экран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Century Schoolbook</vt:lpstr>
      <vt:lpstr>Times New Roman</vt:lpstr>
      <vt:lpstr>Wingdings</vt:lpstr>
      <vt:lpstr>Wingdings 2</vt:lpstr>
      <vt:lpstr>Эркер</vt:lpstr>
      <vt:lpstr>Общие сведения об операционных системах. История развития ОС.</vt:lpstr>
      <vt:lpstr>Презентация PowerPoint</vt:lpstr>
      <vt:lpstr>Презентация PowerPoint</vt:lpstr>
      <vt:lpstr>Операционная система, в которую включены средства создания приложений, для данной ОC называется операционной средой.</vt:lpstr>
      <vt:lpstr>Презентация PowerPoint</vt:lpstr>
      <vt:lpstr>ИСТОРИЯ ОПЕРАЦИОННЫХ СИСТЕМ</vt:lpstr>
      <vt:lpstr>ПЕРВОЕ ПОКОЛЕНИЕ (1945-1955):ЭЛЕКТРОННЫЕ ЛАМПЫ</vt:lpstr>
      <vt:lpstr>ВТОРОЕ ПОКОЛЕНИЕ (1955-1965): ТРАНЗИСТОРЫ И СИСТЕМЫ ПАКЕТНОЙ ОБРАБОТКИ</vt:lpstr>
      <vt:lpstr>ТРЕТЬЕ ПОКОЛЕНИЕ (1965-1980): ИНТЕГРАЛЬНЫЕ СХЕМЫ И МНОГОЗАДАЧНОСТЬ</vt:lpstr>
      <vt:lpstr>ЧЕТВЕРТОЕ ПОКОЛЕНИЕ (С 1980 ГОДА ПО НАШИ ДНИ): ПЕРСОНАЛЬНЫЕ КОМПЬЮТЕРЫ</vt:lpstr>
      <vt:lpstr>ПЯТОЕ ПОКОЛЕНИЕ (С 1990 ГОДА ПО НАШИ ДНИ): МОБИЛЬНЫЕ КОМПЬЮТЕРЫ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Общие сведения об операционных системах. История развития ОС.</dc:title>
  <cp:lastModifiedBy>Аллаярова Магиния</cp:lastModifiedBy>
  <cp:revision>7</cp:revision>
  <dcterms:modified xsi:type="dcterms:W3CDTF">2019-01-15T10:35:29Z</dcterms:modified>
</cp:coreProperties>
</file>