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76" r:id="rId3"/>
    <p:sldId id="267" r:id="rId4"/>
    <p:sldId id="258" r:id="rId5"/>
    <p:sldId id="283" r:id="rId6"/>
    <p:sldId id="266" r:id="rId7"/>
    <p:sldId id="280" r:id="rId8"/>
    <p:sldId id="278" r:id="rId9"/>
    <p:sldId id="257" r:id="rId10"/>
    <p:sldId id="279" r:id="rId11"/>
    <p:sldId id="260" r:id="rId12"/>
    <p:sldId id="259" r:id="rId13"/>
    <p:sldId id="282" r:id="rId14"/>
    <p:sldId id="262" r:id="rId15"/>
    <p:sldId id="265" r:id="rId16"/>
    <p:sldId id="263" r:id="rId17"/>
    <p:sldId id="281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24" autoAdjust="0"/>
  </p:normalViewPr>
  <p:slideViewPr>
    <p:cSldViewPr>
      <p:cViewPr>
        <p:scale>
          <a:sx n="47" d="100"/>
          <a:sy n="47" d="100"/>
        </p:scale>
        <p:origin x="-2040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750D0-EC2F-4395-819F-25AE56DFE06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7E876-15B0-44A3-AD71-69FF7DCC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7E876-15B0-44A3-AD71-69FF7DCCBF1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421D601-A7A6-43E0-B684-1A99DB799ECE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8C01D5C-AD6E-4BE7-BAD9-126D0D18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21495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«Жители тундры.</a:t>
            </a:r>
            <a:br>
              <a:rPr lang="ru-RU" sz="6600" dirty="0" smtClean="0">
                <a:solidFill>
                  <a:srgbClr val="0070C0"/>
                </a:solidFill>
              </a:rPr>
            </a:br>
            <a:r>
              <a:rPr lang="ru-RU" sz="6600" dirty="0" smtClean="0">
                <a:solidFill>
                  <a:srgbClr val="0070C0"/>
                </a:solidFill>
              </a:rPr>
              <a:t>Северные олени – загадка природы»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89240"/>
            <a:ext cx="7524328" cy="12687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Екимова Анастасия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оленье стадо во время мигр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42012" y="1"/>
            <a:ext cx="102765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globuss24.ru/web/userfiles/image/doc/hello_html_6cba6be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7" y="0"/>
            <a:ext cx="9535411" cy="7044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и севера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3583" y="0"/>
            <a:ext cx="979758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лос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0"/>
            <a:ext cx="108298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Картинки по запросу картинки северного ло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4788024" cy="4714884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картинки сравнение лося с олене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1999" cy="4714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Сравнение копыт оленя и лося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517232"/>
            <a:ext cx="4040188" cy="134076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копыто оленя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517232"/>
            <a:ext cx="4114801" cy="134076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копыто лося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Картинки по запросу картинки северного лося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960440" cy="4032448"/>
          </a:xfrm>
          <a:prstGeom prst="rect">
            <a:avLst/>
          </a:prstGeom>
          <a:noFill/>
        </p:spPr>
      </p:pic>
      <p:pic>
        <p:nvPicPr>
          <p:cNvPr id="8" name="Содержимое 7" descr="http://img-fotki.yandex.ru/get/9257/1105940.1a/0_7fb41_5235d565_ori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12776"/>
            <a:ext cx="417646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картинки северного лос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700" y="0"/>
            <a:ext cx="10294810" cy="7143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картинки северного ло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5641"/>
            <a:ext cx="9144000" cy="70936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6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0"/>
            <a:ext cx="4572032" cy="6898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6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ямальская тунд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3065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7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8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87" y="0"/>
            <a:ext cx="3643325" cy="647702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8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8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0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-1214469"/>
            <a:ext cx="4500593" cy="73343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1213_2011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1684050" cy="721521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северное сияние ямальской тунд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285776"/>
            <a:ext cx="11430000" cy="76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Картинки по запросу картинки тундры зим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Картинки по запросу картинки тундры зим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Картинки по запросу картинки тундры зим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л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75150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раскопки мамо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571528"/>
            <a:ext cx="9786973" cy="7829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картинки чума с хозяйк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44000" cy="6866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и по запросу оленье моло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4658" y="0"/>
            <a:ext cx="10338756" cy="7215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северная олениха с олененк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62028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ртинки севера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31841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1219</TotalTime>
  <Words>18</Words>
  <Application>Microsoft Office PowerPoint</Application>
  <PresentationFormat>Экран (4:3)</PresentationFormat>
  <Paragraphs>7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«Жители тундры. Северные олени – загадка природы»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Сравнение копыт оленя и лося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Тундру  за чудо-ягодой»</dc:title>
  <dc:creator>ПК</dc:creator>
  <cp:lastModifiedBy>user</cp:lastModifiedBy>
  <cp:revision>122</cp:revision>
  <dcterms:created xsi:type="dcterms:W3CDTF">2016-11-27T17:45:48Z</dcterms:created>
  <dcterms:modified xsi:type="dcterms:W3CDTF">2016-12-14T07:50:26Z</dcterms:modified>
</cp:coreProperties>
</file>