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64" r:id="rId8"/>
    <p:sldId id="265" r:id="rId9"/>
    <p:sldId id="266" r:id="rId10"/>
    <p:sldId id="260" r:id="rId11"/>
    <p:sldId id="263" r:id="rId12"/>
    <p:sldId id="262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1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5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39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10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609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88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5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6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4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89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7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8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1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8664A-412B-47A4-8453-A7F630338F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27E227-F5D6-4A53-AF89-B11ADA0BD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Игры, помогающие подготовить ребенка к школе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07067" y="4859726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Педагог-психолог МБДОУ </a:t>
            </a:r>
          </a:p>
          <a:p>
            <a:r>
              <a:rPr lang="ru-RU" dirty="0" smtClean="0"/>
              <a:t>«Детский сад № 23 «Огонёк»</a:t>
            </a:r>
          </a:p>
          <a:p>
            <a:r>
              <a:rPr lang="ru-RU" dirty="0" smtClean="0"/>
              <a:t>Романова О.Ю.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4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психомоторных действий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85" y="2099041"/>
            <a:ext cx="3881437" cy="3881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579" y="2243132"/>
            <a:ext cx="4683943" cy="35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психомоторных действий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4015"/>
            <a:ext cx="8596668" cy="4687347"/>
          </a:xfrm>
        </p:spPr>
        <p:txBody>
          <a:bodyPr/>
          <a:lstStyle/>
          <a:p>
            <a:r>
              <a:rPr lang="ru-RU" b="1" dirty="0" smtClean="0"/>
              <a:t>Игра «Графический диктант»</a:t>
            </a:r>
          </a:p>
          <a:p>
            <a:pPr marL="0" indent="0">
              <a:buNone/>
            </a:pPr>
            <a:r>
              <a:rPr lang="ru-RU" u="sng" dirty="0" smtClean="0"/>
              <a:t>Цель</a:t>
            </a:r>
            <a:r>
              <a:rPr lang="ru-RU" dirty="0" smtClean="0"/>
              <a:t>: развить и закрепить пространственные представления, зрительно-пространственное восприятие, мелкую моторику пальцев рук, умение следовать инструкции, активизировать слуховое восприятие и память.</a:t>
            </a:r>
          </a:p>
        </p:txBody>
      </p:sp>
      <p:pic>
        <p:nvPicPr>
          <p:cNvPr id="1026" name="Picture 2" descr="https://pandia.ru/text/80/017/images/image001_5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1" y="2709083"/>
            <a:ext cx="2743200" cy="42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ytimg.com/vi/vrMfct4r0us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67" y="2789115"/>
            <a:ext cx="4877370" cy="365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психомоторных действий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27639"/>
            <a:ext cx="8596668" cy="4713724"/>
          </a:xfrm>
        </p:spPr>
        <p:txBody>
          <a:bodyPr/>
          <a:lstStyle/>
          <a:p>
            <a:r>
              <a:rPr lang="ru-RU" b="1" dirty="0" smtClean="0"/>
              <a:t>Игры «Продолжи рисунок», «Дорисуй по точкам»</a:t>
            </a:r>
          </a:p>
          <a:p>
            <a:pPr marL="0" indent="0">
              <a:buNone/>
            </a:pPr>
            <a:r>
              <a:rPr lang="ru-RU" u="sng" dirty="0" smtClean="0"/>
              <a:t>Цель:</a:t>
            </a:r>
            <a:r>
              <a:rPr lang="ru-RU" dirty="0" smtClean="0"/>
              <a:t> развить мелкую моторику рук, координационные действия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2183324"/>
            <a:ext cx="3305904" cy="410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75" y="2154431"/>
            <a:ext cx="4604971" cy="46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749" y="276342"/>
            <a:ext cx="8596668" cy="1320800"/>
          </a:xfrm>
        </p:spPr>
        <p:txBody>
          <a:bodyPr/>
          <a:lstStyle/>
          <a:p>
            <a:r>
              <a:rPr lang="ru-RU" dirty="0" smtClean="0"/>
              <a:t>Мотивационный компонент</a:t>
            </a:r>
            <a:endParaRPr lang="ru-RU" dirty="0"/>
          </a:p>
        </p:txBody>
      </p:sp>
      <p:pic>
        <p:nvPicPr>
          <p:cNvPr id="4100" name="Picture 4" descr="https://avatars.mds.yandex.net/get-pdb/1366542/55a90001-d824-4167-b798-d9aabbaffb67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92" y="936742"/>
            <a:ext cx="6884377" cy="609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904" y="126023"/>
            <a:ext cx="8596668" cy="788377"/>
          </a:xfrm>
        </p:spPr>
        <p:txBody>
          <a:bodyPr/>
          <a:lstStyle/>
          <a:p>
            <a:r>
              <a:rPr lang="ru-RU" dirty="0" smtClean="0"/>
              <a:t>Игры на развитие внимания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44062"/>
            <a:ext cx="8768238" cy="6798673"/>
          </a:xfrm>
        </p:spPr>
        <p:txBody>
          <a:bodyPr/>
          <a:lstStyle/>
          <a:p>
            <a:r>
              <a:rPr lang="ru-RU" b="1" dirty="0" smtClean="0"/>
              <a:t>Игра «Не пропусти животное»</a:t>
            </a:r>
          </a:p>
          <a:p>
            <a:pPr marL="0" indent="0">
              <a:buNone/>
            </a:pPr>
            <a:r>
              <a:rPr lang="ru-RU" u="sng" dirty="0"/>
              <a:t>Цель</a:t>
            </a:r>
            <a:r>
              <a:rPr lang="ru-RU" dirty="0"/>
              <a:t>: совершенствовать процесс концентрации и переключения внимания, развивать слуховое восприятие, речевые навыки и, навыки конкретизации понятий, активизацию мыслительной деятельности, моторные </a:t>
            </a:r>
            <a:r>
              <a:rPr lang="ru-RU" dirty="0" smtClean="0"/>
              <a:t>функции, скорость реакции.</a:t>
            </a:r>
          </a:p>
          <a:p>
            <a:r>
              <a:rPr lang="ru-RU" b="1" dirty="0" smtClean="0"/>
              <a:t>Игра «Найди одинаковые»</a:t>
            </a:r>
          </a:p>
          <a:p>
            <a:pPr marL="0" indent="0">
              <a:buNone/>
            </a:pPr>
            <a:r>
              <a:rPr lang="ru-RU" u="sng" dirty="0" smtClean="0"/>
              <a:t>Цель</a:t>
            </a:r>
            <a:r>
              <a:rPr lang="ru-RU" dirty="0" smtClean="0"/>
              <a:t>: развить объем внимания, мышление, восприятие формы, величины, наблюдательности, формировать умение сравнивать, анализировать.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https://bebiklad.ru/wp-content/uploads/razvivaiushchiie-zadaniia-dlia-doshkol-nikov-po-ti_4-768x6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3" y="3582377"/>
            <a:ext cx="3647937" cy="31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mother-top.com/wp-content/uploads/2015/06/pattern-fi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55" y="3582377"/>
            <a:ext cx="2843423" cy="32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«Найди отличия»</a:t>
            </a:r>
            <a:br>
              <a:rPr lang="ru-RU" dirty="0" smtClean="0"/>
            </a:br>
            <a:r>
              <a:rPr lang="ru-RU" sz="1800" u="sng" dirty="0" smtClean="0">
                <a:solidFill>
                  <a:schemeClr val="tx1"/>
                </a:solidFill>
              </a:rPr>
              <a:t>Цель: </a:t>
            </a:r>
            <a:r>
              <a:rPr lang="ru-RU" sz="1800" dirty="0">
                <a:solidFill>
                  <a:schemeClr val="tx1"/>
                </a:solidFill>
              </a:rPr>
              <a:t>развить </a:t>
            </a:r>
            <a:r>
              <a:rPr lang="ru-RU" sz="1800" dirty="0" smtClean="0">
                <a:solidFill>
                  <a:schemeClr val="tx1"/>
                </a:solidFill>
              </a:rPr>
              <a:t>внимание, умение </a:t>
            </a:r>
            <a:r>
              <a:rPr lang="ru-RU" sz="1800" dirty="0">
                <a:solidFill>
                  <a:schemeClr val="tx1"/>
                </a:solidFill>
              </a:rPr>
              <a:t>сравнивать предметы, устанавливать их сходство и различие (чем эти предметы похожи и чем отличаются и т. д.).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67" y="2078650"/>
            <a:ext cx="3508130" cy="462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566" y="2106208"/>
            <a:ext cx="3367490" cy="4408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1" y="2106208"/>
            <a:ext cx="3230982" cy="45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мышления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Игра «Что я загадал?»</a:t>
            </a:r>
          </a:p>
          <a:p>
            <a:pPr marL="0" indent="0">
              <a:buNone/>
            </a:pPr>
            <a:r>
              <a:rPr lang="ru-RU" u="sng" dirty="0"/>
              <a:t>Цель</a:t>
            </a:r>
            <a:r>
              <a:rPr lang="ru-RU" dirty="0"/>
              <a:t>: </a:t>
            </a:r>
            <a:r>
              <a:rPr lang="ru-RU" dirty="0" smtClean="0"/>
              <a:t>формировать </a:t>
            </a:r>
            <a:r>
              <a:rPr lang="ru-RU" dirty="0"/>
              <a:t>у ребёнка способность к аналитическим операциям мышления, обогащать словарный запас, </a:t>
            </a:r>
            <a:r>
              <a:rPr lang="ru-RU" dirty="0" smtClean="0"/>
              <a:t>формирует связную </a:t>
            </a:r>
            <a:r>
              <a:rPr lang="ru-RU" dirty="0"/>
              <a:t>речь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Игра «Логические задачи»</a:t>
            </a:r>
          </a:p>
          <a:p>
            <a:pPr marL="0" indent="0">
              <a:buNone/>
            </a:pPr>
            <a:r>
              <a:rPr lang="ru-RU" u="sng" dirty="0"/>
              <a:t>Цель</a:t>
            </a:r>
            <a:r>
              <a:rPr lang="ru-RU" dirty="0"/>
              <a:t>: </a:t>
            </a:r>
            <a:r>
              <a:rPr lang="ru-RU" dirty="0" smtClean="0"/>
              <a:t>развивать логическое мышление, устанавливать связь между понятиями, </a:t>
            </a:r>
            <a:r>
              <a:rPr lang="ru-RU" dirty="0"/>
              <a:t>обогащать словарный запас, связную речь.</a:t>
            </a:r>
          </a:p>
          <a:p>
            <a:r>
              <a:rPr lang="ru-RU" b="1" dirty="0" smtClean="0"/>
              <a:t>Игра «Загадки»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9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воображения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4015"/>
            <a:ext cx="8596668" cy="4687347"/>
          </a:xfrm>
        </p:spPr>
        <p:txBody>
          <a:bodyPr/>
          <a:lstStyle/>
          <a:p>
            <a:r>
              <a:rPr lang="ru-RU" b="1" dirty="0" smtClean="0"/>
              <a:t>Игра «Выдумай историю»</a:t>
            </a:r>
          </a:p>
          <a:p>
            <a:pPr marL="0" indent="0">
              <a:buNone/>
            </a:pPr>
            <a:r>
              <a:rPr lang="ru-RU" u="sng" dirty="0"/>
              <a:t>Цель</a:t>
            </a:r>
            <a:r>
              <a:rPr lang="ru-RU" dirty="0"/>
              <a:t>: </a:t>
            </a:r>
            <a:r>
              <a:rPr lang="ru-RU" dirty="0" smtClean="0"/>
              <a:t>развить </a:t>
            </a:r>
            <a:r>
              <a:rPr lang="ru-RU" dirty="0"/>
              <a:t>творческое воображение </a:t>
            </a:r>
            <a:r>
              <a:rPr lang="ru-RU" dirty="0" smtClean="0"/>
              <a:t>детей, речь, умение устанавливать причинно-следственные связи, составлять связный, последовательный рассказ.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223" y="2391508"/>
            <a:ext cx="3211987" cy="4153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753770"/>
            <a:ext cx="5597770" cy="396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Игры на развитие воображения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56" y="1422036"/>
            <a:ext cx="8596668" cy="3880773"/>
          </a:xfrm>
        </p:spPr>
        <p:txBody>
          <a:bodyPr/>
          <a:lstStyle/>
          <a:p>
            <a:r>
              <a:rPr lang="ru-RU" b="1" dirty="0" smtClean="0"/>
              <a:t>Игра «Дорисуй»</a:t>
            </a:r>
          </a:p>
          <a:p>
            <a:pPr marL="0" indent="0">
              <a:buNone/>
            </a:pPr>
            <a:r>
              <a:rPr lang="ru-RU" u="sng" dirty="0" smtClean="0"/>
              <a:t>Цель:</a:t>
            </a:r>
            <a:r>
              <a:rPr lang="ru-RU" dirty="0" smtClean="0"/>
              <a:t> развить воображение, развить способность создавать образы на основе схематического изображения, тонкую моторику рук.</a:t>
            </a:r>
          </a:p>
        </p:txBody>
      </p:sp>
      <p:pic>
        <p:nvPicPr>
          <p:cNvPr id="6148" name="Picture 4" descr="https://pandia.ru/text/80/275/images/image006_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9" y="2698934"/>
            <a:ext cx="2934225" cy="40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ljplus.ru/img4/z/l/zlobniyhrundel/shab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1" y="25977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3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развитие памяти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66093"/>
            <a:ext cx="8765604" cy="4775270"/>
          </a:xfrm>
        </p:spPr>
        <p:txBody>
          <a:bodyPr>
            <a:normAutofit/>
          </a:bodyPr>
          <a:lstStyle/>
          <a:p>
            <a:r>
              <a:rPr lang="ru-RU" b="1" dirty="0" smtClean="0"/>
              <a:t>Игра «Разрезные картинки»</a:t>
            </a:r>
          </a:p>
          <a:p>
            <a:pPr marL="0" indent="0">
              <a:buNone/>
            </a:pPr>
            <a:r>
              <a:rPr lang="ru-RU" u="sng" dirty="0" smtClean="0"/>
              <a:t>Цель</a:t>
            </a:r>
            <a:r>
              <a:rPr lang="ru-RU" dirty="0" smtClean="0"/>
              <a:t>: развить и закрепить умение воспроизводить целостный образ предмета, наглядно-образное и наглядно-действенное мышление ребенка; умение действовать по образцу.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273" y="2713717"/>
            <a:ext cx="4268665" cy="3208566"/>
          </a:xfrm>
          <a:prstGeom prst="rect">
            <a:avLst/>
          </a:prstGeom>
        </p:spPr>
      </p:pic>
      <p:pic>
        <p:nvPicPr>
          <p:cNvPr id="2050" name="Picture 2" descr="https://static.dochkisinochki.ru/upload/_catalog/c8/a6/70/02200000265_001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586893"/>
            <a:ext cx="3984241" cy="42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Игры на развитие памяти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06769"/>
            <a:ext cx="8596668" cy="5037993"/>
          </a:xfrm>
        </p:spPr>
        <p:txBody>
          <a:bodyPr/>
          <a:lstStyle/>
          <a:p>
            <a:r>
              <a:rPr lang="ru-RU" b="1" dirty="0" smtClean="0"/>
              <a:t>Игра «Запомни-назови»</a:t>
            </a:r>
          </a:p>
          <a:p>
            <a:pPr marL="0" indent="0">
              <a:buNone/>
            </a:pPr>
            <a:r>
              <a:rPr lang="ru-RU" u="sng" dirty="0" smtClean="0"/>
              <a:t>Цель</a:t>
            </a:r>
            <a:r>
              <a:rPr lang="ru-RU" dirty="0" smtClean="0"/>
              <a:t>: развить зрительную память, внимание, наблюдательность, умение анализировать и обобщать, обогащать активный словарный запас.</a:t>
            </a:r>
            <a:endParaRPr lang="ru-RU" dirty="0"/>
          </a:p>
        </p:txBody>
      </p:sp>
      <p:pic>
        <p:nvPicPr>
          <p:cNvPr id="3076" name="Picture 4" descr="http://mdou14lip.ru/assets/images/resources/837/6218209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7" y="2575169"/>
            <a:ext cx="5722916" cy="40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1334"/>
            <a:ext cx="8596668" cy="778236"/>
          </a:xfrm>
        </p:spPr>
        <p:txBody>
          <a:bodyPr/>
          <a:lstStyle/>
          <a:p>
            <a:r>
              <a:rPr lang="ru-RU" dirty="0"/>
              <a:t>Развитие психомоторных действий</a:t>
            </a:r>
          </a:p>
        </p:txBody>
      </p:sp>
      <p:pic>
        <p:nvPicPr>
          <p:cNvPr id="5122" name="Picture 2" descr="https://www.tertvor.ru/upload/iblock/f23/f23f6ff10ac11b9c3d8b88a6ec8148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5058"/>
            <a:ext cx="4677508" cy="28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zdorovakrasiva.com/wp-content/uploads/2018/03/vesna-podelka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78" y="888024"/>
            <a:ext cx="4179033" cy="31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nteriorspace.ru/photo/1a/1a8b67f8ea3fc50e889fc9ac9d1671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22" y="3960752"/>
            <a:ext cx="3896872" cy="2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ogorelskaya-ppds45.edumsko.ru/uploads/22500/22409/section/471541/17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" y="3608631"/>
            <a:ext cx="5639629" cy="32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260</TotalTime>
  <Words>284</Words>
  <Application>Microsoft Office PowerPoint</Application>
  <PresentationFormat>Широкоэкранный</PresentationFormat>
  <Paragraphs>37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Аспект</vt:lpstr>
      <vt:lpstr>Игры, помогающие подготовить ребенка к школе</vt:lpstr>
      <vt:lpstr>Игры на развитие внимания</vt:lpstr>
      <vt:lpstr>Игра «Найди отличия» Цель: развить внимание, умение сравнивать предметы, устанавливать их сходство и различие (чем эти предметы похожи и чем отличаются и т. д.).</vt:lpstr>
      <vt:lpstr>Игры на развитие мышления</vt:lpstr>
      <vt:lpstr>Игры на развитие воображения</vt:lpstr>
      <vt:lpstr>Игры на развитие воображения</vt:lpstr>
      <vt:lpstr>Игры на развитие памяти</vt:lpstr>
      <vt:lpstr>Игры на развитие памяти</vt:lpstr>
      <vt:lpstr>Развитие психомоторных действий</vt:lpstr>
      <vt:lpstr>Развитие психомоторных действий</vt:lpstr>
      <vt:lpstr>Развитие психомоторных действий</vt:lpstr>
      <vt:lpstr>Развитие психомоторных действий</vt:lpstr>
      <vt:lpstr>Мотивационный компонент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IntimatePIMPLE</dc:creator>
  <cp:lastModifiedBy>IntimatePIMPLE</cp:lastModifiedBy>
  <cp:revision>26</cp:revision>
  <dcterms:created xsi:type="dcterms:W3CDTF">2019-01-16T07:40:21Z</dcterms:created>
  <dcterms:modified xsi:type="dcterms:W3CDTF">2019-01-16T12:01:17Z</dcterms:modified>
</cp:coreProperties>
</file>