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62" autoAdjust="0"/>
    <p:restoredTop sz="94660"/>
  </p:normalViewPr>
  <p:slideViewPr>
    <p:cSldViewPr>
      <p:cViewPr varScale="1">
        <p:scale>
          <a:sx n="68" d="100"/>
          <a:sy n="68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8AE07-97EF-4822-ADC0-A0DB1FC29AC7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23BED-BC45-40D5-8231-EB38A2D1E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8AE07-97EF-4822-ADC0-A0DB1FC29AC7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23BED-BC45-40D5-8231-EB38A2D1E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8AE07-97EF-4822-ADC0-A0DB1FC29AC7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23BED-BC45-40D5-8231-EB38A2D1E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8AE07-97EF-4822-ADC0-A0DB1FC29AC7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23BED-BC45-40D5-8231-EB38A2D1E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8AE07-97EF-4822-ADC0-A0DB1FC29AC7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23BED-BC45-40D5-8231-EB38A2D1E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8AE07-97EF-4822-ADC0-A0DB1FC29AC7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23BED-BC45-40D5-8231-EB38A2D1E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8AE07-97EF-4822-ADC0-A0DB1FC29AC7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23BED-BC45-40D5-8231-EB38A2D1E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8AE07-97EF-4822-ADC0-A0DB1FC29AC7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23BED-BC45-40D5-8231-EB38A2D1E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8AE07-97EF-4822-ADC0-A0DB1FC29AC7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23BED-BC45-40D5-8231-EB38A2D1E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8AE07-97EF-4822-ADC0-A0DB1FC29AC7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23BED-BC45-40D5-8231-EB38A2D1E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8AE07-97EF-4822-ADC0-A0DB1FC29AC7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23BED-BC45-40D5-8231-EB38A2D1E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8AE07-97EF-4822-ADC0-A0DB1FC29AC7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23BED-BC45-40D5-8231-EB38A2D1E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87;&#1088;&#1086;&#1077;&#1082;&#1090;%201&#1073;\&#1075;&#1086;&#1083;&#1086;&#1089;&#1072;%20&#1087;&#1090;&#1080;&#1094;%20(mp3cut.net)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87;&#1088;&#1086;&#1077;&#1082;&#1090;%201&#1073;\&#1075;&#1086;&#1083;&#1086;&#1089;&#1072;%20&#1087;&#1090;&#1080;&#1094;%20(mp3cut.net).mp3" TargetMode="Externa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vetki-sneg-zima-499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14620"/>
            <a:ext cx="7772400" cy="1643074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accent2">
                    <a:lumMod val="75000"/>
                  </a:schemeClr>
                </a:solidFill>
              </a:rPr>
              <a:t>Проект</a:t>
            </a:r>
            <a:br>
              <a:rPr lang="ru-RU" sz="60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2">
                    <a:lumMod val="75000"/>
                  </a:schemeClr>
                </a:solidFill>
              </a:rPr>
              <a:t>«ЗИМУЮЩИЕ ПТИЦЫ»</a:t>
            </a:r>
            <a:endParaRPr lang="ru-RU" sz="6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8860" y="4572008"/>
            <a:ext cx="6400800" cy="1752600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Подготовили учащиеся 1 б класса</a:t>
            </a:r>
          </a:p>
          <a:p>
            <a:pPr algn="r"/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Кл. руководитель: </a:t>
            </a:r>
            <a:r>
              <a:rPr lang="ru-RU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Ивако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Ю.В.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2532" name="Picture 4" descr="http://animals-foto.ru/uploaded/foto-ptic-054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85720" y="5000636"/>
            <a:ext cx="2256756" cy="1443022"/>
          </a:xfrm>
          <a:prstGeom prst="rect">
            <a:avLst/>
          </a:prstGeom>
          <a:noFill/>
        </p:spPr>
      </p:pic>
      <p:pic>
        <p:nvPicPr>
          <p:cNvPr id="22534" name="Picture 6" descr="http://zagadki.info/pic/zag/all/58877e662c569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215074" y="1785926"/>
            <a:ext cx="2661105" cy="1500198"/>
          </a:xfrm>
          <a:prstGeom prst="rect">
            <a:avLst/>
          </a:prstGeom>
          <a:noFill/>
        </p:spPr>
      </p:pic>
      <p:pic>
        <p:nvPicPr>
          <p:cNvPr id="8" name="голоса птиц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072462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9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vetki-sneg-zima-499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357654" y="3318570"/>
            <a:ext cx="478634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Сойки прилетают стаей, и двор сразу становится похож на курятник - сойки очень большие, почти как куры, в кормушку, понятное дело, не влезут, а вот остатки каши с пенька склёвывают с удовольствием.</a:t>
            </a:r>
            <a:endParaRPr lang="ru-RU" sz="2800" dirty="0"/>
          </a:p>
        </p:txBody>
      </p:sp>
      <p:pic>
        <p:nvPicPr>
          <p:cNvPr id="4102" name="Picture 6" descr="http://www.stihi.ru/pics/2016/04/13/3569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3357562"/>
            <a:ext cx="4381499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0" y="1357298"/>
            <a:ext cx="4572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Ну, а против поползня даже снегирь не устоит - этот подлетает, как снаряд, всех распугивая. </a:t>
            </a:r>
            <a:endParaRPr lang="ru-RU" sz="2800" dirty="0"/>
          </a:p>
        </p:txBody>
      </p:sp>
      <p:pic>
        <p:nvPicPr>
          <p:cNvPr id="4104" name="Picture 8" descr="http://s3.fotokto.ru/photo/full/261/2612441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000628" y="785794"/>
            <a:ext cx="3865611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6" name="Picture 10" descr="http://ic.pics.livejournal.com/edkovrov2010/71769708/159387/159387_9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571876"/>
            <a:ext cx="4381499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0" y="857232"/>
            <a:ext cx="500062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Сорока же никогда к кормушке не подлетит. Она сядет на какую-нибудь еловую лапу, спрыгнет с неё и пешком пойдёт к кормушке или пеньку с кашей.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9" name="Picture 13" descr="https://7dach.ru/uploads/images/26/91/97/2017/12/29/f49af2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000628" y="589339"/>
            <a:ext cx="3849739" cy="28873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2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10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vetki-sneg-zima-499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Что нужно знать, чтобы не навредить птицам: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78632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800" dirty="0" smtClean="0"/>
              <a:t>Кусочки сала и мяса для синиц можно положить в сеточку и повесить прямо на ветку. Мясо и сало можно давать сырое и варёное, но </a:t>
            </a:r>
            <a:r>
              <a:rPr lang="ru-RU" sz="2800" b="1" i="1" dirty="0" smtClean="0"/>
              <a:t>обязательно несолёное</a:t>
            </a:r>
            <a:r>
              <a:rPr lang="ru-RU" sz="2800" dirty="0" smtClean="0"/>
              <a:t>. </a:t>
            </a:r>
          </a:p>
          <a:p>
            <a:pPr>
              <a:buNone/>
            </a:pPr>
            <a:r>
              <a:rPr lang="ru-RU" sz="2800" dirty="0" smtClean="0"/>
              <a:t>Белый хлеб нужно высушить и мелко растолочь.</a:t>
            </a:r>
          </a:p>
          <a:p>
            <a:pPr>
              <a:buNone/>
            </a:pPr>
            <a:r>
              <a:rPr lang="ru-RU" sz="2800" dirty="0" smtClean="0"/>
              <a:t>Из круп птицы охотно любят поедать овсянку "Геркулес" и пшено.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b="1" i="1" dirty="0" smtClean="0"/>
              <a:t>Нельзя: </a:t>
            </a:r>
            <a:r>
              <a:rPr lang="ru-RU" sz="2800" dirty="0" smtClean="0"/>
              <a:t>черный ржаной хлеб, перловую крупу, горох и чечевицу.</a:t>
            </a:r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vetki-sneg-zima-499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4 ЭТАП - ЗАКЛЮЧИТЕЛЬНЫЙ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В ходе реализации проекта:</a:t>
            </a:r>
          </a:p>
          <a:p>
            <a:r>
              <a:rPr lang="ru-RU" dirty="0" smtClean="0"/>
              <a:t> мы расширили знания о зимующих птицах в нашем регионе, </a:t>
            </a:r>
          </a:p>
          <a:p>
            <a:r>
              <a:rPr lang="ru-RU" dirty="0" smtClean="0"/>
              <a:t>научились делать кормушки для птиц,</a:t>
            </a:r>
          </a:p>
          <a:p>
            <a:r>
              <a:rPr lang="ru-RU" dirty="0" smtClean="0"/>
              <a:t>учились работать с литературой, наблюдать и делать выводы,</a:t>
            </a:r>
          </a:p>
          <a:p>
            <a:r>
              <a:rPr lang="ru-RU" dirty="0" smtClean="0"/>
              <a:t>выяснили, почему необходимо заботиться  о птицах и помогать им в холодное время года.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428604"/>
            <a:ext cx="70009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</a:rPr>
              <a:t>СПАСИБО ЗА ВНИМАНИЕ</a:t>
            </a:r>
            <a:endParaRPr lang="ru-RU" sz="4800" b="1" i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http://3.bp.blogspot.com/-a96lLE-Ddgk/VppjfFRY1pI/AAAAAAAACmI/s6E1mojK4J4/s1600/0_44ddf_6ddd55d3_XL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71472" y="1214422"/>
            <a:ext cx="3561030" cy="2679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https://files.vm.ru/photo/vecherka/2015/12/doc6nob2safvx1zyov3adi_800_48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38" y="4000504"/>
            <a:ext cx="5091305" cy="2857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Users\User\Downloads\IMG_20180121_163951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143618" y="1142984"/>
            <a:ext cx="2786082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голоса птиц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7500958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749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/>
      <p:bldP spid="3" grpId="0" uiExpand="1" build="p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vetki-sneg-zima-499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4543428" cy="39830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i="1" dirty="0" smtClean="0">
                <a:solidFill>
                  <a:srgbClr val="C00000"/>
                </a:solidFill>
              </a:rPr>
              <a:t>Актуальность темы: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500174"/>
            <a:ext cx="378621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С лица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Земли полностью исчезло 94 вида птиц, а еще 187 видов птиц находится в Красной книге. Много птиц погибает во время зимней бескормицы от голода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. Из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10 синичек в сильные морозы 9 может погибнуть.</a:t>
            </a:r>
          </a:p>
        </p:txBody>
      </p:sp>
      <p:pic>
        <p:nvPicPr>
          <p:cNvPr id="11266" name="Picture 2" descr="https://i.ytimg.com/vi/KoGgszhvW6k/hqdefault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28596" y="5304223"/>
            <a:ext cx="2071702" cy="1553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8" name="Picture 4" descr="http://i.artfile.ru/2174x1582_617358_%5bwww.ArtFile.ru%5d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643702" y="5286364"/>
            <a:ext cx="2159758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6786578" y="5715016"/>
            <a:ext cx="69499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548DD4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сойка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72" name="Picture 8" descr="https://ds02.infourok.ru/uploads/ex/0f40/00086027-b24ae61a/2/hello_html_53fde465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357554" y="5357826"/>
            <a:ext cx="1785950" cy="1232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4000496" y="5286388"/>
            <a:ext cx="10001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548DD4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синичка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4286248" y="285728"/>
            <a:ext cx="4643438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Гипотеза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если каждый из нас будет много знать о птицах нашего края,  заботиться и охранять их, то: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возможно, мы сможем сохранить многие виды птиц от исчезновения;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станем относиться добрее и внимательнее не только к птицам, но и  друг к другу;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тогда на земле будет меньше зла, а  наш мир станет красивее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 радостнее.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vetki-sneg-zima-499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43" name="Picture 3" descr="https://ptici.info/assets/components/phpthumbof/cache/drozd-ryabinnik.d183dfb1905027f60a3cd0fcbd96ac30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429388" y="3857628"/>
            <a:ext cx="2522523" cy="17573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85720" y="857232"/>
            <a:ext cx="8858280" cy="603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Цель проекта.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Исследовать и накопить знания </a:t>
            </a:r>
            <a:r>
              <a:rPr lang="ru-RU" sz="2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 зимующих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птицах в Москве и ближайшем Подмосковье</a:t>
            </a:r>
            <a:r>
              <a:rPr lang="ru-RU" sz="2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Научиться делать кормушки из разных материалов;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Учиться наблюдать и делать выводы;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Привлечь внимание учащихся к экологическим проблемам окружающей среды родного края</a:t>
            </a:r>
            <a:r>
              <a:rPr lang="ru-RU" sz="2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Формировать и развивать навыки творческой и коллективной работы.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Задачи.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Показать роль птиц в жизни человека;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Обосновать необходимость охраны птиц;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Принять личное участие в охране птиц родного края (изготовление и развешивание кормушек);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Формировать бережное и заботливое отношение к природе.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00958" y="5357826"/>
            <a:ext cx="2000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Дрозд-</a:t>
            </a:r>
          </a:p>
          <a:p>
            <a:r>
              <a:rPr lang="ru-RU" b="1" dirty="0" smtClean="0">
                <a:solidFill>
                  <a:schemeClr val="accent2"/>
                </a:solidFill>
              </a:rPr>
              <a:t>рябинник</a:t>
            </a:r>
            <a:endParaRPr lang="ru-RU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vetki-sneg-zima-499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7143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2"/>
                </a:solidFill>
              </a:rPr>
              <a:t>1 ЭТАП – РАБОТА С ИНФОРМАЦИЕЙ</a:t>
            </a:r>
            <a:endParaRPr lang="ru-RU" b="1" i="1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928802"/>
            <a:ext cx="8229600" cy="3911609"/>
          </a:xfrm>
        </p:spPr>
        <p:txBody>
          <a:bodyPr/>
          <a:lstStyle/>
          <a:p>
            <a:r>
              <a:rPr lang="ru-RU" dirty="0" smtClean="0"/>
              <a:t>Изучение литературы по данному вопросу;</a:t>
            </a:r>
          </a:p>
          <a:p>
            <a:r>
              <a:rPr lang="ru-RU" dirty="0" smtClean="0"/>
              <a:t>Подготовка атласа зимующие птицы</a:t>
            </a:r>
            <a:endParaRPr lang="ru-RU" dirty="0"/>
          </a:p>
        </p:txBody>
      </p:sp>
      <p:pic>
        <p:nvPicPr>
          <p:cNvPr id="9218" name="Picture 2" descr="https://files.books.ru/pic/4754001-4755000/4754974/695770892c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42910" y="3214686"/>
            <a:ext cx="2143140" cy="3350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9" name="Picture 3" descr="C:\Users\User\Desktop\проект\20180323_121505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286116" y="3286124"/>
            <a:ext cx="2518172" cy="3357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1" name="Picture 5" descr="C:\Users\User\Desktop\проект\20180323_121429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428992" y="3429000"/>
            <a:ext cx="2303858" cy="307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2" name="Picture 6" descr="C:\Users\User\Desktop\проект\20180323_121224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072198" y="3357562"/>
            <a:ext cx="2428892" cy="3238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0" name="Picture 4" descr="C:\Users\User\Desktop\проект\20180323_121443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929322" y="3357562"/>
            <a:ext cx="2500330" cy="3333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3" name="Picture 7" descr="C:\Users\User\Desktop\проект\20180323_143138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428596" y="3071810"/>
            <a:ext cx="2678907" cy="3571876"/>
          </a:xfrm>
          <a:prstGeom prst="rect">
            <a:avLst/>
          </a:prstGeom>
          <a:noFill/>
        </p:spPr>
      </p:pic>
      <p:pic>
        <p:nvPicPr>
          <p:cNvPr id="9224" name="Picture 8" descr="C:\Users\User\Desktop\проект\20180323_143020.jp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214678" y="3071810"/>
            <a:ext cx="2678907" cy="3571876"/>
          </a:xfrm>
          <a:prstGeom prst="rect">
            <a:avLst/>
          </a:prstGeom>
          <a:noFill/>
        </p:spPr>
      </p:pic>
      <p:pic>
        <p:nvPicPr>
          <p:cNvPr id="9225" name="Picture 9" descr="C:\Users\User\Desktop\проект\20180323_143003.jp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6054338" y="3071810"/>
            <a:ext cx="2661065" cy="35480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2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vetki-sneg-zima-499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974955"/>
            <a:ext cx="8229600" cy="3883045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3300" b="1" i="1" dirty="0" smtClean="0">
                <a:solidFill>
                  <a:srgbClr val="C00000"/>
                </a:solidFill>
              </a:rPr>
              <a:t>Почему </a:t>
            </a:r>
            <a:r>
              <a:rPr lang="ru-RU" sz="3300" b="1" i="1" dirty="0">
                <a:solidFill>
                  <a:srgbClr val="C00000"/>
                </a:solidFill>
              </a:rPr>
              <a:t>необходимо подкармливать птиц </a:t>
            </a:r>
            <a:r>
              <a:rPr lang="ru-RU" sz="3300" b="1" i="1" dirty="0" smtClean="0">
                <a:solidFill>
                  <a:srgbClr val="C00000"/>
                </a:solidFill>
              </a:rPr>
              <a:t>зимой?</a:t>
            </a:r>
          </a:p>
          <a:p>
            <a:pPr>
              <a:buNone/>
            </a:pPr>
            <a:r>
              <a:rPr lang="ru-RU" b="1" i="1" dirty="0">
                <a:solidFill>
                  <a:schemeClr val="accent2"/>
                </a:solidFill>
              </a:rPr>
              <a:t> </a:t>
            </a:r>
            <a:r>
              <a:rPr lang="ru-RU" b="1" i="1" dirty="0" smtClean="0">
                <a:solidFill>
                  <a:schemeClr val="accent2"/>
                </a:solidFill>
              </a:rPr>
              <a:t>    </a:t>
            </a:r>
            <a:r>
              <a:rPr lang="ru-RU" dirty="0"/>
              <a:t>У многих пернатых температура тела постоянно держится в пределах 42 градусов по Цельсию, а у мелких птиц достигает 45 градусов. Холод </a:t>
            </a:r>
            <a:r>
              <a:rPr lang="ru-RU" dirty="0" smtClean="0"/>
              <a:t> </a:t>
            </a:r>
            <a:r>
              <a:rPr lang="ru-RU" dirty="0"/>
              <a:t>им не так страшен, как голод. Именно от недоедания изо дня в день гибнет мелкое птичье население в наших краях. За короткий зимний день птицы просто не в состоянии отыскать и съесть столько корма, сколько им надо. </a:t>
            </a:r>
            <a:r>
              <a:rPr lang="ru-RU" b="1" i="1" dirty="0"/>
              <a:t>Потому-то так важны кормушки!</a:t>
            </a:r>
          </a:p>
          <a:p>
            <a:endParaRPr lang="ru-RU" dirty="0"/>
          </a:p>
        </p:txBody>
      </p:sp>
      <p:pic>
        <p:nvPicPr>
          <p:cNvPr id="8194" name="Picture 2" descr="http://900igr.net/up/datai/89476/0009-018-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857232"/>
            <a:ext cx="2643206" cy="1762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https://ds02.infourok.ru/uploads/ex/0e09/000739f8-eab37ed1/1/img8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513525" y="642918"/>
            <a:ext cx="2630475" cy="1972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1428728" y="1000108"/>
            <a:ext cx="121441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сорока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6643702" y="2000240"/>
            <a:ext cx="107153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воробей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200" name="Picture 8" descr="http://yuzhnoebutovomedia.ru/upload/medialibrary/28a/28ae4de4bb6346fe8a7fe6e4b99dbfdf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643174" y="509948"/>
            <a:ext cx="3786214" cy="2155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vetki-sneg-zima-499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9" y="586167"/>
            <a:ext cx="3071802" cy="3842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2 ЭТАП –</a:t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b="1" i="1" dirty="0" smtClean="0">
                <a:solidFill>
                  <a:srgbClr val="C00000"/>
                </a:solidFill>
              </a:rPr>
              <a:t> ИЗГОТОВЛЕНИЕ КОРМУШЕК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71802" y="1600200"/>
            <a:ext cx="3143272" cy="4525963"/>
          </a:xfrm>
        </p:spPr>
        <p:txBody>
          <a:bodyPr/>
          <a:lstStyle/>
          <a:p>
            <a:r>
              <a:rPr lang="ru-RU" dirty="0"/>
              <a:t>Самые простые в изготовлении кормушки – из картонных коробок или пластиковых бутылок. 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643050"/>
            <a:ext cx="3069358" cy="47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84" y="3948525"/>
            <a:ext cx="2000264" cy="2909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vetki-sneg-zima-499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КОРМУШКИ  С ДОЗАТОРОМ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1600200"/>
            <a:ext cx="9144064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Удобны </a:t>
            </a:r>
            <a:r>
              <a:rPr lang="ru-RU" dirty="0"/>
              <a:t>различные варианты </a:t>
            </a:r>
            <a:r>
              <a:rPr lang="ru-RU" dirty="0" smtClean="0"/>
              <a:t>кормушек-    автоматов</a:t>
            </a:r>
            <a:r>
              <a:rPr lang="ru-RU" dirty="0"/>
              <a:t>, в которых пища высыпается постепенно по </a:t>
            </a:r>
            <a:r>
              <a:rPr lang="ru-RU" dirty="0" smtClean="0"/>
              <a:t>мере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</a:t>
            </a:r>
            <a:r>
              <a:rPr lang="ru-RU" dirty="0"/>
              <a:t>её </a:t>
            </a:r>
            <a:r>
              <a:rPr lang="ru-RU" dirty="0" smtClean="0"/>
              <a:t>потребления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</a:t>
            </a:r>
            <a:r>
              <a:rPr lang="ru-RU" dirty="0"/>
              <a:t>(и птицы </a:t>
            </a:r>
            <a:r>
              <a:rPr lang="ru-RU" dirty="0" smtClean="0"/>
              <a:t>постоянно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</a:t>
            </a:r>
            <a:r>
              <a:rPr lang="ru-RU" dirty="0"/>
              <a:t>сыты, и уход </a:t>
            </a:r>
            <a:r>
              <a:rPr lang="ru-RU" dirty="0" smtClean="0"/>
              <a:t>за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кормушкой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 </a:t>
            </a:r>
            <a:r>
              <a:rPr lang="ru-RU" dirty="0"/>
              <a:t>несложен)</a:t>
            </a:r>
          </a:p>
        </p:txBody>
      </p:sp>
      <p:pic>
        <p:nvPicPr>
          <p:cNvPr id="6146" name="Picture 2" descr="http://mydesignclub.info/wp-content/uploads/2016/06/%D0%9A%D0%BE%D1%80%D0%BC%D1%83%D1%88%D0%BA%D0%B8-%D0%B4%D0%BB%D1%8F-%D0%BF%D1%82%D0%B8%D1%86-%D1%81%D0%B2%D0%BE%D0%B8%D0%BC%D0%B8-%D1%80%D1%83%D0%BA%D0%B0%D0%BC%D0%B8-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714744" y="2643182"/>
            <a:ext cx="5214974" cy="3911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vetki-sneg-zima-499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3 ЭТАП - НАБЛЮДЕНИЕ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428736"/>
            <a:ext cx="4195771" cy="5026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571472" y="2143116"/>
            <a:ext cx="342902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В парке к кормушкам охотно прилетают воробьи, синички. Однажды заметили даже такую гостью.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vetki-sneg-zima-499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http://elenakaraseva.ucoz.net/word/snegi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57166"/>
            <a:ext cx="5048252" cy="28371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286380" y="214290"/>
            <a:ext cx="407196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Снегирь-самец, например, залезает в кормушку и никого туда не пускает кроме </a:t>
            </a:r>
            <a:r>
              <a:rPr lang="ru-RU" sz="2800" dirty="0" err="1" smtClean="0"/>
              <a:t>самки-снегирихи</a:t>
            </a:r>
            <a:r>
              <a:rPr lang="ru-RU" sz="2800" dirty="0" smtClean="0"/>
              <a:t>. И семечки не расклёвывает, а «пережёвывает».</a:t>
            </a:r>
            <a:endParaRPr lang="ru-RU" sz="2800" dirty="0"/>
          </a:p>
        </p:txBody>
      </p:sp>
      <p:pic>
        <p:nvPicPr>
          <p:cNvPr id="5124" name="Picture 4" descr="http://img-5.photosight.ru/e90/4552293_large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143372" y="3786190"/>
            <a:ext cx="4786346" cy="28047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14282" y="3714752"/>
            <a:ext cx="38576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Синички подлетают, утаскивают по одной семечке и улетают на веточку, где, придерживая лапкой, семечку расклёвывают.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572</Words>
  <Application>Microsoft Office PowerPoint</Application>
  <PresentationFormat>Экран (4:3)</PresentationFormat>
  <Paragraphs>61</Paragraphs>
  <Slides>12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Проект «ЗИМУЮЩИЕ ПТИЦЫ»</vt:lpstr>
      <vt:lpstr>Слайд 2</vt:lpstr>
      <vt:lpstr>Слайд 3</vt:lpstr>
      <vt:lpstr>1 ЭТАП – РАБОТА С ИНФОРМАЦИЕЙ</vt:lpstr>
      <vt:lpstr>Слайд 5</vt:lpstr>
      <vt:lpstr>2 ЭТАП –  ИЗГОТОВЛЕНИЕ КОРМУШЕК</vt:lpstr>
      <vt:lpstr>КОРМУШКИ  С ДОЗАТОРОМ</vt:lpstr>
      <vt:lpstr>3 ЭТАП - НАБЛЮДЕНИЕ</vt:lpstr>
      <vt:lpstr>Слайд 9</vt:lpstr>
      <vt:lpstr>Слайд 10</vt:lpstr>
      <vt:lpstr>Что нужно знать, чтобы не навредить птицам:</vt:lpstr>
      <vt:lpstr>4 ЭТАП - ЗАКЛЮЧИТЕЛЬНЫЙ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«ЗИМУЮЩИЕ ПТИЦЫ»</dc:title>
  <dc:creator>User</dc:creator>
  <cp:lastModifiedBy>User</cp:lastModifiedBy>
  <cp:revision>27</cp:revision>
  <dcterms:created xsi:type="dcterms:W3CDTF">2018-03-24T09:26:07Z</dcterms:created>
  <dcterms:modified xsi:type="dcterms:W3CDTF">2019-01-18T11:30:37Z</dcterms:modified>
</cp:coreProperties>
</file>