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72" r:id="rId11"/>
    <p:sldId id="274" r:id="rId12"/>
    <p:sldId id="267" r:id="rId13"/>
    <p:sldId id="268" r:id="rId14"/>
    <p:sldId id="269" r:id="rId15"/>
    <p:sldId id="273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54AC570-2A07-43C0-8DAD-DF84D4007877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7031CC9-F4A1-401C-A136-0AD5B0EDDF3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919204" y="1558820"/>
            <a:ext cx="6277461" cy="1748284"/>
          </a:xfrm>
        </p:spPr>
        <p:txBody>
          <a:bodyPr/>
          <a:lstStyle/>
          <a:p>
            <a:r>
              <a:rPr lang="ru-RU" b="1" dirty="0" smtClean="0"/>
              <a:t>Интегрированный Урок  технологии и конструирования во </a:t>
            </a:r>
            <a:r>
              <a:rPr lang="ru-RU" b="1" dirty="0"/>
              <a:t>2 класс.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2231880" y="2950661"/>
            <a:ext cx="6441556" cy="7624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Подготовила: </a:t>
            </a:r>
            <a:r>
              <a:rPr lang="ru-RU" b="1" dirty="0" err="1" smtClean="0">
                <a:solidFill>
                  <a:schemeClr val="bg1"/>
                </a:solidFill>
              </a:rPr>
              <a:t>Гугнина</a:t>
            </a:r>
            <a:r>
              <a:rPr lang="ru-RU" b="1" dirty="0" smtClean="0">
                <a:solidFill>
                  <a:schemeClr val="bg1"/>
                </a:solidFill>
              </a:rPr>
              <a:t> Ю.С., учитель начальных </a:t>
            </a:r>
            <a:r>
              <a:rPr lang="ru-RU" b="1" dirty="0" err="1" smtClean="0">
                <a:solidFill>
                  <a:schemeClr val="bg1"/>
                </a:solidFill>
              </a:rPr>
              <a:t>классов,МБОУ</a:t>
            </a:r>
            <a:r>
              <a:rPr lang="ru-RU" b="1" dirty="0" smtClean="0">
                <a:solidFill>
                  <a:schemeClr val="bg1"/>
                </a:solidFill>
              </a:rPr>
              <a:t> СОШ № </a:t>
            </a:r>
            <a:r>
              <a:rPr lang="ru-RU" b="1" dirty="0" smtClean="0">
                <a:solidFill>
                  <a:schemeClr val="bg1"/>
                </a:solidFill>
              </a:rPr>
              <a:t>64, </a:t>
            </a:r>
            <a:r>
              <a:rPr lang="ru-RU" b="1" dirty="0" smtClean="0">
                <a:solidFill>
                  <a:schemeClr val="bg1"/>
                </a:solidFill>
              </a:rPr>
              <a:t>г. Новосибирска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911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_8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116632"/>
            <a:ext cx="5904656" cy="569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577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SC00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57117"/>
            <a:ext cx="4392612" cy="36687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13" descr="DSC00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2911" y="45517"/>
            <a:ext cx="2419350" cy="43195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22911" y="4365104"/>
            <a:ext cx="28620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folHlink"/>
                </a:solidFill>
              </a:rPr>
              <a:t>Пирамида</a:t>
            </a:r>
          </a:p>
          <a:p>
            <a:pPr algn="ctr"/>
            <a:r>
              <a:rPr lang="ru-RU" altLang="ru-RU" b="1" dirty="0">
                <a:solidFill>
                  <a:schemeClr val="folHlink"/>
                </a:solidFill>
              </a:rPr>
              <a:t>трехгранная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4140" y="39330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folHlink"/>
                </a:solidFill>
                <a:latin typeface="Arial Black" panose="020B0A04020102020204" pitchFamily="34" charset="0"/>
              </a:rPr>
              <a:t>Пирамида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folHlink"/>
                </a:solidFill>
              </a:rPr>
              <a:t>четырехгранная</a:t>
            </a:r>
          </a:p>
        </p:txBody>
      </p:sp>
    </p:spTree>
    <p:extLst>
      <p:ext uri="{BB962C8B-B14F-4D97-AF65-F5344CB8AC3E}">
        <p14:creationId xmlns:p14="http://schemas.microsoft.com/office/powerpoint/2010/main" val="2685104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ds03.infourok.ru/uploads/ex/07be/0002b355-34380faf/img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5" b="10642"/>
          <a:stretch/>
        </p:blipFill>
        <p:spPr bwMode="auto">
          <a:xfrm>
            <a:off x="-66811" y="15132"/>
            <a:ext cx="9210811" cy="689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044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IMG_8020 —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502"/>
            <a:ext cx="5025459" cy="436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G_80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680862"/>
            <a:ext cx="5436096" cy="417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847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IMG_8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762"/>
            <a:ext cx="4932040" cy="426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IMG_8021 —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63326"/>
            <a:ext cx="5148064" cy="3994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189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SC000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116632"/>
            <a:ext cx="3757613" cy="43211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4365104"/>
            <a:ext cx="37576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folHlink"/>
                </a:solidFill>
                <a:latin typeface="Arial Black" panose="020B0A04020102020204" pitchFamily="34" charset="0"/>
              </a:rPr>
              <a:t>Пирамида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folHlink"/>
                </a:solidFill>
              </a:rPr>
              <a:t>шестигранная</a:t>
            </a:r>
          </a:p>
        </p:txBody>
      </p:sp>
      <p:pic>
        <p:nvPicPr>
          <p:cNvPr id="4" name="Picture 6" descr="DSC000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9952" y="118660"/>
            <a:ext cx="4681537" cy="31511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49489" y="371877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folHlink"/>
                </a:solidFill>
                <a:latin typeface="Arial Black" panose="020B0A04020102020204" pitchFamily="34" charset="0"/>
              </a:rPr>
              <a:t>Пирамида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folHlink"/>
                </a:solidFill>
                <a:latin typeface="Arial Black" panose="020B0A04020102020204" pitchFamily="34" charset="0"/>
              </a:rPr>
              <a:t>пятигранная</a:t>
            </a:r>
          </a:p>
        </p:txBody>
      </p:sp>
    </p:spTree>
    <p:extLst>
      <p:ext uri="{BB962C8B-B14F-4D97-AF65-F5344CB8AC3E}">
        <p14:creationId xmlns:p14="http://schemas.microsoft.com/office/powerpoint/2010/main" val="415362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65760"/>
            <a:ext cx="8640960" cy="3783320"/>
          </a:xfrm>
        </p:spPr>
        <p:txBody>
          <a:bodyPr/>
          <a:lstStyle/>
          <a:p>
            <a:pPr algn="ctr"/>
            <a:r>
              <a:rPr lang="ru-RU" sz="4800" dirty="0"/>
              <a:t>На какой вопрос мы должны были ответить в конце урока? </a:t>
            </a:r>
          </a:p>
        </p:txBody>
      </p:sp>
    </p:spTree>
    <p:extLst>
      <p:ext uri="{BB962C8B-B14F-4D97-AF65-F5344CB8AC3E}">
        <p14:creationId xmlns:p14="http://schemas.microsoft.com/office/powerpoint/2010/main" val="225569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3711312"/>
          </a:xfrm>
        </p:spPr>
        <p:txBody>
          <a:bodyPr/>
          <a:lstStyle/>
          <a:p>
            <a:pPr algn="ctr"/>
            <a:r>
              <a:rPr lang="ru-RU" sz="6600" dirty="0">
                <a:solidFill>
                  <a:srgbClr val="0070C0"/>
                </a:solidFill>
              </a:rPr>
              <a:t>Спасибо за урок</a:t>
            </a:r>
          </a:p>
        </p:txBody>
      </p:sp>
    </p:spTree>
    <p:extLst>
      <p:ext uri="{BB962C8B-B14F-4D97-AF65-F5344CB8AC3E}">
        <p14:creationId xmlns:p14="http://schemas.microsoft.com/office/powerpoint/2010/main" val="688375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8136904" cy="6104031"/>
          </a:xfrm>
        </p:spPr>
      </p:pic>
    </p:spTree>
    <p:extLst>
      <p:ext uri="{BB962C8B-B14F-4D97-AF65-F5344CB8AC3E}">
        <p14:creationId xmlns:p14="http://schemas.microsoft.com/office/powerpoint/2010/main" val="3884621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ucktour.ru/images/content/1_657_pyramides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34934"/>
            <a:ext cx="5364088" cy="402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orld-countries.net/wp-content/uploads/2015/05/Piramida-Heopsa-Giz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00158" cy="402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919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rhivurokov.ru/intolimp/html/2017/03/12/i_58c58341d0898/img_phpzcHThq_romb_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517"/>
            <a:ext cx="6768752" cy="507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7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ec6/00053ee5-38cb0a00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7107"/>
            <a:ext cx="6840760" cy="5130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985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f.ppt-online.org/files/slide/n/n1bqdJyGs5Uwp8Iacmfe2tiOrhkgLSjZvCFVlP/slide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t="45814" r="4290"/>
          <a:stretch/>
        </p:blipFill>
        <p:spPr bwMode="auto">
          <a:xfrm>
            <a:off x="0" y="548680"/>
            <a:ext cx="9122180" cy="453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324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ds02.infourok.ru/uploads/ex/11bc/0003e24b-c74de067/img2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60"/>
          <a:stretch/>
        </p:blipFill>
        <p:spPr bwMode="auto">
          <a:xfrm>
            <a:off x="319179" y="41815"/>
            <a:ext cx="8429285" cy="501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978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ec6/00053ee5-38cb0a00/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1" t="50000" r="27341"/>
          <a:stretch/>
        </p:blipFill>
        <p:spPr bwMode="auto">
          <a:xfrm>
            <a:off x="1259632" y="0"/>
            <a:ext cx="6956764" cy="514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512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ru-static.z-dn.net/files/d6e/42a6cd45df062e13323054e0b5ee2163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7" b="7639"/>
          <a:stretch/>
        </p:blipFill>
        <p:spPr bwMode="auto">
          <a:xfrm>
            <a:off x="2026746" y="188640"/>
            <a:ext cx="5715000" cy="4765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58614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106</TotalTime>
  <Words>46</Words>
  <Application>Microsoft Office PowerPoint</Application>
  <PresentationFormat>Экран (4:3)</PresentationFormat>
  <Paragraphs>12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Углы</vt:lpstr>
      <vt:lpstr>Интегрированный Урок  технологии и конструирования во 2 класс.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какой вопрос мы должны были ответить в конце урока? </vt:lpstr>
      <vt:lpstr>Спасибо за урок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конструирования (технологии). 2 класс. </dc:title>
  <dc:creator>User</dc:creator>
  <cp:lastModifiedBy>User</cp:lastModifiedBy>
  <cp:revision>14</cp:revision>
  <dcterms:created xsi:type="dcterms:W3CDTF">2018-03-10T08:41:48Z</dcterms:created>
  <dcterms:modified xsi:type="dcterms:W3CDTF">2019-01-20T10:53:52Z</dcterms:modified>
</cp:coreProperties>
</file>